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B71B5-529C-4FF9-96E9-E2F9D1D42A99}" type="datetimeFigureOut">
              <a:rPr lang="en-US" smtClean="0"/>
              <a:pPr/>
              <a:t>2017-02-23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CB82A-67F8-42D7-B0F7-AEDAFEAD8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762000"/>
            <a:ext cx="6772275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304800"/>
            <a:ext cx="2204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Maxwell’s Equations: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2780" y="0"/>
            <a:ext cx="214122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705600" y="6019800"/>
            <a:ext cx="2186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Lewis Campbell </a:t>
            </a:r>
          </a:p>
          <a:p>
            <a:r>
              <a:rPr lang="en-US" dirty="0" smtClean="0"/>
              <a:t>made </a:t>
            </a:r>
            <a:r>
              <a:rPr lang="en-US" smtClean="0"/>
              <a:t>these coherent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2286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last thing – This is Maxwell’s 4</a:t>
            </a:r>
            <a:r>
              <a:rPr lang="en-US" baseline="30000" dirty="0" smtClean="0"/>
              <a:t>th</a:t>
            </a:r>
            <a:r>
              <a:rPr lang="en-US" dirty="0" smtClean="0"/>
              <a:t> equation with an interesting twist</a:t>
            </a:r>
          </a:p>
          <a:p>
            <a:endParaRPr lang="en-US" dirty="0" smtClean="0"/>
          </a:p>
          <a:p>
            <a:r>
              <a:rPr lang="en-US" dirty="0" smtClean="0"/>
              <a:t>B fields circle moving charge: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371600" y="2590800"/>
            <a:ext cx="4343400" cy="28956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3429000" y="5153025"/>
            <a:ext cx="304800" cy="685800"/>
            <a:chOff x="7162800" y="2667000"/>
            <a:chExt cx="304800" cy="685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7162800" y="2667000"/>
              <a:ext cx="304800" cy="609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7162800" y="266700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467600" y="266700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" name="Rectangle 8"/>
          <p:cNvSpPr/>
          <p:nvPr/>
        </p:nvSpPr>
        <p:spPr bwMode="auto">
          <a:xfrm>
            <a:off x="5562600" y="3810000"/>
            <a:ext cx="304800" cy="762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</a:t>
            </a:r>
          </a:p>
        </p:txBody>
      </p:sp>
      <p:grpSp>
        <p:nvGrpSpPr>
          <p:cNvPr id="8" name="Group 21"/>
          <p:cNvGrpSpPr/>
          <p:nvPr/>
        </p:nvGrpSpPr>
        <p:grpSpPr>
          <a:xfrm>
            <a:off x="3429000" y="2266950"/>
            <a:ext cx="152400" cy="685800"/>
            <a:chOff x="3429000" y="2266950"/>
            <a:chExt cx="152400" cy="6858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429000" y="2286000"/>
              <a:ext cx="152400" cy="59055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3429000" y="2486025"/>
              <a:ext cx="0" cy="21907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581400" y="2266950"/>
              <a:ext cx="0" cy="6858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22"/>
          <p:cNvGrpSpPr/>
          <p:nvPr/>
        </p:nvGrpSpPr>
        <p:grpSpPr>
          <a:xfrm>
            <a:off x="4171950" y="2352675"/>
            <a:ext cx="704850" cy="304800"/>
            <a:chOff x="4171950" y="2352675"/>
            <a:chExt cx="704850" cy="3048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4191000" y="2352675"/>
              <a:ext cx="685800" cy="3048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4171950" y="2447925"/>
              <a:ext cx="685800" cy="142875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4857750" y="2438400"/>
              <a:ext cx="0" cy="762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8" name="TextBox 17"/>
          <p:cNvSpPr txBox="1"/>
          <p:nvPr/>
        </p:nvSpPr>
        <p:spPr>
          <a:xfrm>
            <a:off x="3048000" y="6019800"/>
            <a:ext cx="1078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Capacitor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2017-02-23T20:43:34Z</dcterms:created>
  <dcterms:modified xsi:type="dcterms:W3CDTF">2017-02-23T20:54:55Z</dcterms:modified>
</cp:coreProperties>
</file>