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D976E-461E-4B23-B674-D74EEE7FC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D20D0-FB3E-4DD7-BBDA-F38E3D3A44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0EE4E-B8DF-4A8F-8B07-02BB51F4D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4DC5E-9309-42D7-B47C-2E31CE24B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CA969-B4F3-4427-A136-F9A0D8D7E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E6FA3-9645-4AC7-8DEC-FEA71C3FCB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2F7DF-09AE-4E2B-A867-6836AA89BB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4E191-2430-42FA-B90E-00FD5D0A8C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C6E0F-E795-455C-AE8B-284FC9265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7FEF4-3DE4-4F57-8CF2-89BD8A994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D83B9-6484-449E-900B-7A682A7AD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899D9A-34EE-4713-9D22-DCAEBD24E4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505200" y="533400"/>
            <a:ext cx="51816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Quandary - </a:t>
            </a:r>
          </a:p>
          <a:p>
            <a:r>
              <a:rPr lang="en-US" sz="2800"/>
              <a:t>For the coil (current direction is indicated by arrows)</a:t>
            </a:r>
          </a:p>
          <a:p>
            <a:r>
              <a:rPr lang="en-US" sz="2800"/>
              <a:t>1. Which way is its north pole?</a:t>
            </a:r>
          </a:p>
          <a:p>
            <a:r>
              <a:rPr lang="en-US" sz="2800"/>
              <a:t>2. Which way is the magnetic field around the right side where it is vertical?</a:t>
            </a:r>
          </a:p>
          <a:p>
            <a:r>
              <a:rPr lang="en-US" sz="2800"/>
              <a:t>3. Which way will the force be when I turn on the current?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27432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Three Right Hand Rules:</a:t>
            </a:r>
          </a:p>
          <a:p>
            <a:endParaRPr lang="en-US"/>
          </a:p>
          <a:p>
            <a:r>
              <a:rPr lang="en-US"/>
              <a:t>Wire Rule</a:t>
            </a:r>
          </a:p>
          <a:p>
            <a:pPr lvl="1">
              <a:buFontTx/>
              <a:buChar char="•"/>
            </a:pPr>
            <a:r>
              <a:rPr lang="en-US"/>
              <a:t>I – Thumb</a:t>
            </a:r>
          </a:p>
          <a:p>
            <a:pPr lvl="1">
              <a:buFontTx/>
              <a:buChar char="•"/>
            </a:pPr>
            <a:r>
              <a:rPr lang="en-US"/>
              <a:t>B – Fingers around wire</a:t>
            </a:r>
          </a:p>
          <a:p>
            <a:pPr lvl="1">
              <a:buFontTx/>
              <a:buChar char="•"/>
            </a:pPr>
            <a:endParaRPr lang="en-US"/>
          </a:p>
          <a:p>
            <a:r>
              <a:rPr lang="en-US"/>
              <a:t>Loop/Magnet rule</a:t>
            </a:r>
          </a:p>
          <a:p>
            <a:pPr lvl="1">
              <a:buFontTx/>
              <a:buChar char="•"/>
            </a:pPr>
            <a:r>
              <a:rPr lang="en-US"/>
              <a:t>I – Fingers</a:t>
            </a:r>
          </a:p>
          <a:p>
            <a:pPr lvl="1">
              <a:buFontTx/>
              <a:buChar char="•"/>
            </a:pPr>
            <a:r>
              <a:rPr lang="en-US"/>
              <a:t>N Pole – Thumb</a:t>
            </a:r>
          </a:p>
          <a:p>
            <a:pPr lvl="1">
              <a:buFontTx/>
              <a:buChar char="•"/>
            </a:pPr>
            <a:endParaRPr lang="en-US"/>
          </a:p>
          <a:p>
            <a:r>
              <a:rPr lang="en-US"/>
              <a:t>Wire in B Field</a:t>
            </a:r>
          </a:p>
          <a:p>
            <a:pPr lvl="1">
              <a:buFontTx/>
              <a:buChar char="•"/>
            </a:pPr>
            <a:r>
              <a:rPr lang="en-US"/>
              <a:t>Il – Index</a:t>
            </a:r>
          </a:p>
          <a:p>
            <a:pPr lvl="1">
              <a:buFontTx/>
              <a:buChar char="•"/>
            </a:pPr>
            <a:r>
              <a:rPr lang="en-US"/>
              <a:t>B – Middle</a:t>
            </a:r>
          </a:p>
          <a:p>
            <a:pPr lvl="1">
              <a:buFontTx/>
              <a:buChar char="•"/>
            </a:pPr>
            <a:r>
              <a:rPr lang="en-US"/>
              <a:t>F – Thumb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27125" y="1295400"/>
            <a:ext cx="7254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Review the 3 rt hand rules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97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Slide 1</vt:lpstr>
      <vt:lpstr>Slide 2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4</cp:revision>
  <dcterms:created xsi:type="dcterms:W3CDTF">2006-12-08T19:16:53Z</dcterms:created>
  <dcterms:modified xsi:type="dcterms:W3CDTF">2016-02-22T17:13:15Z</dcterms:modified>
</cp:coreProperties>
</file>