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-6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69C6B-CA8A-4803-84AD-70BD42316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75835-2CB0-499D-B39A-1927D71DC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079C5-0E7B-4F7D-B5F3-688D0EA777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ABD7-2D49-4016-8CCF-0EA5F0F70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BC4A7-0E12-4182-BCB3-B13B3AE1B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3B429-45D5-46C8-BBF8-25CFD892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5AFD4-60DB-4252-84A4-77DE35D233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D8323-25A2-4FCA-A67E-8DD2D112A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526C2-A6C6-4528-8783-8C66C5D5C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BC30D-4A45-4728-94DB-5612C0234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0CAB8-1DEB-45E0-8BFF-49FB13F19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FB2986A-DD80-4E56-A520-79585D9489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14400" y="8382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914400" y="3505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3971925" y="8382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048000" y="8382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3124200" y="3505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5486400" y="3048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5486400" y="1905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5486400" y="838200"/>
            <a:ext cx="0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6324600" y="1371600"/>
            <a:ext cx="10302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Switch</a:t>
            </a:r>
            <a:endParaRPr lang="en-US" b="0">
              <a:sym typeface="Symbol" pitchFamily="18" charset="2"/>
            </a:endParaRP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2133600" y="0"/>
            <a:ext cx="954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LB #1</a:t>
            </a:r>
            <a:endParaRPr lang="en-US" b="0">
              <a:sym typeface="Symbol" pitchFamily="18" charset="2"/>
            </a:endParaRPr>
          </a:p>
        </p:txBody>
      </p: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762000" y="1828800"/>
            <a:ext cx="304800" cy="504825"/>
            <a:chOff x="864" y="432"/>
            <a:chExt cx="192" cy="318"/>
          </a:xfrm>
        </p:grpSpPr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Line 88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914400" y="838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9144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0" y="3505200"/>
            <a:ext cx="9144000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b="0" dirty="0"/>
              <a:t>When the switch is open (no current flows through it) light bulbs 1 and 2 burn with equal brightness.</a:t>
            </a:r>
          </a:p>
          <a:p>
            <a:pPr marL="457200" indent="-457200"/>
            <a:endParaRPr lang="en-US" b="0" dirty="0"/>
          </a:p>
          <a:p>
            <a:pPr marL="457200" indent="-457200"/>
            <a:r>
              <a:rPr lang="en-US" b="0" dirty="0"/>
              <a:t>What will happen to the brightness of light bulb 1 and 2 when the third light bulb is turned on?  (increase, decrease, stay the same</a:t>
            </a:r>
            <a:r>
              <a:rPr lang="en-US" b="0" dirty="0" smtClean="0"/>
              <a:t>?)</a:t>
            </a:r>
          </a:p>
          <a:p>
            <a:pPr marL="457200" indent="-457200"/>
            <a:endParaRPr lang="en-US" b="0" dirty="0" smtClean="0"/>
          </a:p>
          <a:p>
            <a:pPr marL="457200" indent="-457200"/>
            <a:r>
              <a:rPr lang="en-US" b="0" dirty="0" smtClean="0"/>
              <a:t>Light Bulb 1:  Decrease .:. Same .:. Increase</a:t>
            </a:r>
          </a:p>
          <a:p>
            <a:pPr marL="457200" indent="-457200"/>
            <a:r>
              <a:rPr lang="en-US" b="0" dirty="0" smtClean="0"/>
              <a:t>Light Bulb 2:  </a:t>
            </a:r>
            <a:r>
              <a:rPr lang="en-US" b="0" dirty="0" smtClean="0"/>
              <a:t>Decrease .:. Same .:. Increase</a:t>
            </a:r>
            <a:endParaRPr lang="en-US" b="0" dirty="0"/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>
            <a:off x="2667000" y="609600"/>
            <a:ext cx="381000" cy="3810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>
            <a:off x="5299075" y="2667000"/>
            <a:ext cx="381000" cy="3810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>
            <a:off x="5486400" y="1371600"/>
            <a:ext cx="1428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 flipH="1">
            <a:off x="5562600" y="1905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>
            <a:off x="3778250" y="1981200"/>
            <a:ext cx="381000" cy="381000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2667000" y="1981200"/>
            <a:ext cx="954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LB #2</a:t>
            </a:r>
            <a:endParaRPr lang="en-US" b="0">
              <a:sym typeface="Symbol" pitchFamily="18" charset="2"/>
            </a:endParaRPr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5943600" y="2667000"/>
            <a:ext cx="954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LB #3</a:t>
            </a:r>
            <a:endParaRPr lang="en-US" b="0"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10</cp:revision>
  <dcterms:created xsi:type="dcterms:W3CDTF">2005-11-08T18:24:37Z</dcterms:created>
  <dcterms:modified xsi:type="dcterms:W3CDTF">2020-10-29T23:42:03Z</dcterms:modified>
</cp:coreProperties>
</file>