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66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8F94-F61D-43DD-BF6A-35FFBF8B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BDE11-0D34-423F-AD73-171F95130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A06C8-848F-4BE6-8889-C88B9CDB0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B7E7-4430-4D77-86A6-C69933195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A9825-9AA9-480E-A9EE-C15C20ADB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FECA3-8733-4DE7-BF9B-D6A213BAB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6822-470A-4576-AA4D-430244617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BB279-033A-456A-B3E2-D2A7E799E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AA9A-46E0-44A3-99AD-B0BB1BFF6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5A94-7FF1-4DA1-8B1E-64B4858A0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9A23-2397-432F-9E6F-22B6D217A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2909DD34-AEBD-4DAD-87DA-98E66C54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080901" y="300335"/>
            <a:ext cx="3938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What does the voltmeter read?</a:t>
            </a:r>
            <a:endParaRPr lang="en-US" dirty="0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3657600" y="914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V</a:t>
            </a:r>
            <a:endParaRPr lang="en-US" baseline="-25000" dirty="0"/>
          </a:p>
        </p:txBody>
      </p:sp>
      <p:grpSp>
        <p:nvGrpSpPr>
          <p:cNvPr id="2053" name="Group 9"/>
          <p:cNvGrpSpPr>
            <a:grpSpLocks/>
          </p:cNvGrpSpPr>
          <p:nvPr/>
        </p:nvGrpSpPr>
        <p:grpSpPr bwMode="auto">
          <a:xfrm rot="16200000">
            <a:off x="3795713" y="1536700"/>
            <a:ext cx="152400" cy="584200"/>
            <a:chOff x="384" y="400"/>
            <a:chExt cx="48" cy="368"/>
          </a:xfrm>
        </p:grpSpPr>
        <p:sp>
          <p:nvSpPr>
            <p:cNvPr id="2144" name="Line 1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Line 1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Line 1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Line 1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Line 1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Line 1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Line 1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Line 1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Line 1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Line 1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" name="Group 20"/>
          <p:cNvGrpSpPr>
            <a:grpSpLocks/>
          </p:cNvGrpSpPr>
          <p:nvPr/>
        </p:nvGrpSpPr>
        <p:grpSpPr bwMode="auto">
          <a:xfrm rot="16200000">
            <a:off x="4395788" y="3633787"/>
            <a:ext cx="304800" cy="504825"/>
            <a:chOff x="864" y="432"/>
            <a:chExt cx="192" cy="318"/>
          </a:xfrm>
        </p:grpSpPr>
        <p:sp>
          <p:nvSpPr>
            <p:cNvPr id="2140" name="Line 21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Line 22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Line 23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Line 24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6" name="Group 36"/>
          <p:cNvGrpSpPr>
            <a:grpSpLocks/>
          </p:cNvGrpSpPr>
          <p:nvPr/>
        </p:nvGrpSpPr>
        <p:grpSpPr bwMode="auto">
          <a:xfrm rot="16200000">
            <a:off x="6183313" y="1536700"/>
            <a:ext cx="152400" cy="584200"/>
            <a:chOff x="384" y="400"/>
            <a:chExt cx="48" cy="368"/>
          </a:xfrm>
        </p:grpSpPr>
        <p:sp>
          <p:nvSpPr>
            <p:cNvPr id="2120" name="Line 3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Line 3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Line 3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Line 4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Line 4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Line 4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Line 4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Line 4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Line 4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Line 4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7" name="Line 47"/>
          <p:cNvSpPr>
            <a:spLocks noChangeShapeType="1"/>
          </p:cNvSpPr>
          <p:nvPr/>
        </p:nvSpPr>
        <p:spPr bwMode="auto">
          <a:xfrm rot="16200000">
            <a:off x="4418013" y="152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48"/>
          <p:cNvSpPr>
            <a:spLocks noChangeShapeType="1"/>
          </p:cNvSpPr>
          <p:nvPr/>
        </p:nvSpPr>
        <p:spPr bwMode="auto">
          <a:xfrm rot="16200000">
            <a:off x="5333207" y="1146968"/>
            <a:ext cx="0" cy="137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49"/>
          <p:cNvSpPr>
            <a:spLocks noChangeShapeType="1"/>
          </p:cNvSpPr>
          <p:nvPr/>
        </p:nvSpPr>
        <p:spPr bwMode="auto">
          <a:xfrm rot="16200000">
            <a:off x="6704013" y="152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50"/>
          <p:cNvSpPr>
            <a:spLocks noChangeShapeType="1"/>
          </p:cNvSpPr>
          <p:nvPr/>
        </p:nvSpPr>
        <p:spPr bwMode="auto">
          <a:xfrm rot="16200000" flipH="1">
            <a:off x="5951538" y="28575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51"/>
          <p:cNvSpPr>
            <a:spLocks noChangeShapeType="1"/>
          </p:cNvSpPr>
          <p:nvPr/>
        </p:nvSpPr>
        <p:spPr bwMode="auto">
          <a:xfrm rot="16200000">
            <a:off x="5905500" y="27813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52"/>
          <p:cNvSpPr>
            <a:spLocks noChangeShapeType="1"/>
          </p:cNvSpPr>
          <p:nvPr/>
        </p:nvSpPr>
        <p:spPr bwMode="auto">
          <a:xfrm rot="16200000" flipV="1">
            <a:off x="37338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53"/>
          <p:cNvSpPr>
            <a:spLocks noChangeShapeType="1"/>
          </p:cNvSpPr>
          <p:nvPr/>
        </p:nvSpPr>
        <p:spPr bwMode="auto">
          <a:xfrm rot="16200000">
            <a:off x="2093913" y="28575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54"/>
          <p:cNvSpPr>
            <a:spLocks noChangeShapeType="1"/>
          </p:cNvSpPr>
          <p:nvPr/>
        </p:nvSpPr>
        <p:spPr bwMode="auto">
          <a:xfrm rot="16200000" flipV="1">
            <a:off x="3389313" y="15621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Text Box 55"/>
          <p:cNvSpPr txBox="1">
            <a:spLocks noChangeArrowheads="1"/>
          </p:cNvSpPr>
          <p:nvPr/>
        </p:nvSpPr>
        <p:spPr bwMode="auto">
          <a:xfrm>
            <a:off x="4167188" y="3276600"/>
            <a:ext cx="1017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48.0 </a:t>
            </a:r>
            <a:r>
              <a:rPr lang="en-US" dirty="0"/>
              <a:t>V</a:t>
            </a:r>
          </a:p>
        </p:txBody>
      </p:sp>
      <p:sp>
        <p:nvSpPr>
          <p:cNvPr id="2066" name="Text Box 56"/>
          <p:cNvSpPr txBox="1">
            <a:spLocks noChangeArrowheads="1"/>
          </p:cNvSpPr>
          <p:nvPr/>
        </p:nvSpPr>
        <p:spPr bwMode="auto">
          <a:xfrm>
            <a:off x="3529013" y="2130425"/>
            <a:ext cx="1112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1000 </a:t>
            </a:r>
            <a:r>
              <a:rPr lang="en-US" dirty="0">
                <a:sym typeface="Symbol" pitchFamily="18" charset="2"/>
              </a:rPr>
              <a:t></a:t>
            </a:r>
            <a:endParaRPr lang="en-US" dirty="0"/>
          </a:p>
        </p:txBody>
      </p:sp>
      <p:sp>
        <p:nvSpPr>
          <p:cNvPr id="2068" name="Text Box 58"/>
          <p:cNvSpPr txBox="1">
            <a:spLocks noChangeArrowheads="1"/>
          </p:cNvSpPr>
          <p:nvPr/>
        </p:nvSpPr>
        <p:spPr bwMode="auto">
          <a:xfrm>
            <a:off x="5846763" y="2038350"/>
            <a:ext cx="1112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9000 </a:t>
            </a:r>
            <a:r>
              <a:rPr lang="en-US" dirty="0">
                <a:sym typeface="Symbol" pitchFamily="18" charset="2"/>
              </a:rPr>
              <a:t></a:t>
            </a:r>
            <a:endParaRPr lang="en-US" dirty="0"/>
          </a:p>
        </p:txBody>
      </p:sp>
      <p:sp>
        <p:nvSpPr>
          <p:cNvPr id="2071" name="Line 63"/>
          <p:cNvSpPr>
            <a:spLocks noChangeShapeType="1"/>
          </p:cNvSpPr>
          <p:nvPr/>
        </p:nvSpPr>
        <p:spPr bwMode="auto">
          <a:xfrm rot="16200000" flipV="1">
            <a:off x="3541713" y="1104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64"/>
          <p:cNvSpPr>
            <a:spLocks noChangeShapeType="1"/>
          </p:cNvSpPr>
          <p:nvPr/>
        </p:nvSpPr>
        <p:spPr bwMode="auto">
          <a:xfrm rot="16200000" flipV="1">
            <a:off x="4227513" y="1104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65"/>
          <p:cNvSpPr>
            <a:spLocks noChangeShapeType="1"/>
          </p:cNvSpPr>
          <p:nvPr/>
        </p:nvSpPr>
        <p:spPr bwMode="auto">
          <a:xfrm rot="16200000" flipH="1">
            <a:off x="3122613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66"/>
          <p:cNvSpPr>
            <a:spLocks noChangeShapeType="1"/>
          </p:cNvSpPr>
          <p:nvPr/>
        </p:nvSpPr>
        <p:spPr bwMode="auto">
          <a:xfrm rot="16200000" flipH="1">
            <a:off x="4037013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517525" y="4410075"/>
            <a:ext cx="64931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V = IR</a:t>
            </a:r>
          </a:p>
          <a:p>
            <a:r>
              <a:rPr lang="en-US" dirty="0" smtClean="0"/>
              <a:t>I = V/R = (48.0 V)/(1000 </a:t>
            </a:r>
            <a:r>
              <a:rPr lang="en-US" dirty="0" smtClean="0">
                <a:sym typeface="Symbol" pitchFamily="18" charset="2"/>
              </a:rPr>
              <a:t></a:t>
            </a:r>
            <a:r>
              <a:rPr lang="en-US" dirty="0" smtClean="0"/>
              <a:t> + 9000 </a:t>
            </a:r>
            <a:r>
              <a:rPr lang="en-US" dirty="0" smtClean="0">
                <a:sym typeface="Symbol" pitchFamily="18" charset="2"/>
              </a:rPr>
              <a:t></a:t>
            </a:r>
            <a:r>
              <a:rPr lang="en-US" dirty="0" smtClean="0"/>
              <a:t>)  </a:t>
            </a:r>
            <a:r>
              <a:rPr lang="en-US" dirty="0"/>
              <a:t>= </a:t>
            </a:r>
            <a:r>
              <a:rPr lang="en-US" dirty="0" smtClean="0"/>
              <a:t>.00480 A</a:t>
            </a:r>
          </a:p>
          <a:p>
            <a:r>
              <a:rPr lang="en-US" dirty="0" smtClean="0"/>
              <a:t>V = IR = (.00480 A)(1000 </a:t>
            </a:r>
            <a:r>
              <a:rPr lang="en-US" dirty="0" smtClean="0">
                <a:sym typeface="Symbol" pitchFamily="18" charset="2"/>
              </a:rPr>
              <a:t>) = 4.80 V</a:t>
            </a:r>
          </a:p>
          <a:p>
            <a:r>
              <a:rPr lang="en-US" dirty="0" smtClean="0">
                <a:sym typeface="Symbol" pitchFamily="18" charset="2"/>
              </a:rPr>
              <a:t>This is a voltage divider circuit.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35</cp:revision>
  <dcterms:created xsi:type="dcterms:W3CDTF">2003-10-15T03:35:38Z</dcterms:created>
  <dcterms:modified xsi:type="dcterms:W3CDTF">2013-11-22T23:46:16Z</dcterms:modified>
</cp:coreProperties>
</file>