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5E4B1-FC62-4324-A10F-BD412C0A6F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CA042-9E58-4429-9B5C-2D3839841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D54DC-5755-4462-A028-64791449A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83684-D7E9-4F99-8E0F-44353673B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E0D51-AEFD-4B6F-B72F-18B9D67A4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33C83-9C78-453B-9406-145F62532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0589B-7CB6-4610-8A86-8F9B9B100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DA69F-6526-4D03-9395-E805433BE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3F118-A061-4E31-B02D-ECD14AF6F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8A2B3-7EF5-4FD1-BE80-9DF8CA54D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94394-897B-4A89-A757-F6E9DF1B7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EF5581-ECB8-40FC-AD53-8ACE42EA6A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What is the reading on the voltmeter?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rot="-16200000">
            <a:off x="4418013" y="225901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rot="-16200000">
            <a:off x="1903413" y="225901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 rot="-37800000">
            <a:off x="3505200" y="895350"/>
            <a:ext cx="127000" cy="584200"/>
            <a:chOff x="384" y="400"/>
            <a:chExt cx="48" cy="368"/>
          </a:xfrm>
        </p:grpSpPr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0" name="Group 18"/>
          <p:cNvGrpSpPr>
            <a:grpSpLocks/>
          </p:cNvGrpSpPr>
          <p:nvPr/>
        </p:nvGrpSpPr>
        <p:grpSpPr bwMode="auto">
          <a:xfrm rot="-37800000">
            <a:off x="4232275" y="3030538"/>
            <a:ext cx="127000" cy="584200"/>
            <a:chOff x="384" y="400"/>
            <a:chExt cx="48" cy="368"/>
          </a:xfrm>
        </p:grpSpPr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1" name="Line 29"/>
          <p:cNvSpPr>
            <a:spLocks noChangeShapeType="1"/>
          </p:cNvSpPr>
          <p:nvPr/>
        </p:nvSpPr>
        <p:spPr bwMode="auto">
          <a:xfrm rot="5400000" flipV="1">
            <a:off x="5029200" y="286861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rot="5400000" flipV="1">
            <a:off x="5295107" y="1000918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rot="-16200000">
            <a:off x="3161507" y="999331"/>
            <a:ext cx="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rot="-16200000">
            <a:off x="3505200" y="27924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1600200" y="2565400"/>
            <a:ext cx="64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172200" y="2565400"/>
            <a:ext cx="79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886200" y="3403600"/>
            <a:ext cx="79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1143000" y="4648200"/>
            <a:ext cx="14160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 Ohms</a:t>
            </a:r>
          </a:p>
          <a:p>
            <a:r>
              <a:rPr lang="en-US" sz="1800"/>
              <a:t>4.632 Ohms</a:t>
            </a:r>
          </a:p>
          <a:p>
            <a:r>
              <a:rPr lang="en-US" sz="1800"/>
              <a:t>22.63 Ohms</a:t>
            </a:r>
          </a:p>
          <a:p>
            <a:r>
              <a:rPr lang="en-US" sz="1800"/>
              <a:t>1.635 Amps</a:t>
            </a:r>
          </a:p>
          <a:p>
            <a:r>
              <a:rPr lang="en-US" sz="1800"/>
              <a:t>7.572 Volts</a:t>
            </a:r>
          </a:p>
          <a:p>
            <a:r>
              <a:rPr lang="en-US" sz="1800"/>
              <a:t>0.9465 Amps</a:t>
            </a:r>
          </a:p>
          <a:p>
            <a:r>
              <a:rPr lang="en-US" sz="1800"/>
              <a:t>V = 2.840 V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914400" y="22875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12" name="Group 40"/>
          <p:cNvGrpSpPr>
            <a:grpSpLocks/>
          </p:cNvGrpSpPr>
          <p:nvPr/>
        </p:nvGrpSpPr>
        <p:grpSpPr bwMode="auto">
          <a:xfrm rot="-16200000">
            <a:off x="1968500" y="2012950"/>
            <a:ext cx="152400" cy="584200"/>
            <a:chOff x="384" y="400"/>
            <a:chExt cx="48" cy="368"/>
          </a:xfrm>
        </p:grpSpPr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Line 44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50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3" name="Line 51"/>
          <p:cNvSpPr>
            <a:spLocks noChangeShapeType="1"/>
          </p:cNvSpPr>
          <p:nvPr/>
        </p:nvSpPr>
        <p:spPr bwMode="auto">
          <a:xfrm>
            <a:off x="2286000" y="22875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5486400" y="22875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25" name="Group 53"/>
          <p:cNvGrpSpPr>
            <a:grpSpLocks/>
          </p:cNvGrpSpPr>
          <p:nvPr/>
        </p:nvGrpSpPr>
        <p:grpSpPr bwMode="auto">
          <a:xfrm rot="-16200000">
            <a:off x="6540500" y="2012950"/>
            <a:ext cx="152400" cy="584200"/>
            <a:chOff x="384" y="400"/>
            <a:chExt cx="48" cy="368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Line 5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6858000" y="22875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7" name="Text Box 65"/>
          <p:cNvSpPr txBox="1">
            <a:spLocks noChangeArrowheads="1"/>
          </p:cNvSpPr>
          <p:nvPr/>
        </p:nvSpPr>
        <p:spPr bwMode="auto">
          <a:xfrm>
            <a:off x="3124200" y="609600"/>
            <a:ext cx="64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grpSp>
        <p:nvGrpSpPr>
          <p:cNvPr id="3138" name="Group 66"/>
          <p:cNvGrpSpPr>
            <a:grpSpLocks/>
          </p:cNvGrpSpPr>
          <p:nvPr/>
        </p:nvGrpSpPr>
        <p:grpSpPr bwMode="auto">
          <a:xfrm rot="-16200000">
            <a:off x="4737100" y="892175"/>
            <a:ext cx="152400" cy="584200"/>
            <a:chOff x="384" y="400"/>
            <a:chExt cx="48" cy="368"/>
          </a:xfrm>
        </p:grpSpPr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Line 7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Line 7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9" name="Line 77"/>
          <p:cNvSpPr>
            <a:spLocks noChangeShapeType="1"/>
          </p:cNvSpPr>
          <p:nvPr/>
        </p:nvSpPr>
        <p:spPr bwMode="auto">
          <a:xfrm rot="-16200000">
            <a:off x="4191000" y="8032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0" name="Text Box 78"/>
          <p:cNvSpPr txBox="1">
            <a:spLocks noChangeArrowheads="1"/>
          </p:cNvSpPr>
          <p:nvPr/>
        </p:nvSpPr>
        <p:spPr bwMode="auto">
          <a:xfrm>
            <a:off x="4495800" y="609600"/>
            <a:ext cx="64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 flipH="1">
            <a:off x="3124200" y="16637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2" name="Oval 80"/>
          <p:cNvSpPr>
            <a:spLocks noChangeArrowheads="1"/>
          </p:cNvSpPr>
          <p:nvPr/>
        </p:nvSpPr>
        <p:spPr bwMode="auto">
          <a:xfrm>
            <a:off x="3657600" y="14351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</a:t>
            </a:r>
            <a:endParaRPr lang="en-US" baseline="-25000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 flipV="1">
            <a:off x="3122613" y="120173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 flipV="1">
            <a:off x="4554538" y="12065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 rot="-16200000">
            <a:off x="-152400" y="337026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rot="-16200000">
            <a:off x="6477000" y="337026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914400" y="4437063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6400800" y="4232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6553200" y="43084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>
            <a:off x="6553200" y="443706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1" name="Text Box 89"/>
          <p:cNvSpPr txBox="1">
            <a:spLocks noChangeArrowheads="1"/>
          </p:cNvSpPr>
          <p:nvPr/>
        </p:nvSpPr>
        <p:spPr bwMode="auto">
          <a:xfrm>
            <a:off x="6096000" y="374015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37 </a:t>
            </a:r>
            <a:r>
              <a:rPr lang="en-US">
                <a:sym typeface="Symbol" pitchFamily="18" charset="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Symbol</vt:lpstr>
      <vt:lpstr>Default Design</vt:lpstr>
      <vt:lpstr>Slide 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</cp:revision>
  <dcterms:created xsi:type="dcterms:W3CDTF">2005-11-14T18:31:09Z</dcterms:created>
  <dcterms:modified xsi:type="dcterms:W3CDTF">2016-01-11T16:38:30Z</dcterms:modified>
</cp:coreProperties>
</file>