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16" r:id="rId3"/>
    <p:sldId id="317" r:id="rId4"/>
    <p:sldId id="318" r:id="rId5"/>
    <p:sldId id="319" r:id="rId6"/>
    <p:sldId id="321" r:id="rId7"/>
    <p:sldId id="322" r:id="rId8"/>
    <p:sldId id="323" r:id="rId9"/>
    <p:sldId id="324" r:id="rId10"/>
    <p:sldId id="325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45" autoAdjust="0"/>
  </p:normalViewPr>
  <p:slideViewPr>
    <p:cSldViewPr>
      <p:cViewPr>
        <p:scale>
          <a:sx n="75" d="100"/>
          <a:sy n="75" d="100"/>
        </p:scale>
        <p:origin x="-1512" y="-101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Quiz IJ1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95300"/>
            <a:ext cx="3314700" cy="179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9338"/>
            <a:ext cx="610342" cy="13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952500"/>
            <a:ext cx="14763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358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848100"/>
            <a:ext cx="2667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95300"/>
            <a:ext cx="3200400" cy="345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0919" y="3352800"/>
            <a:ext cx="1883081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95300"/>
            <a:ext cx="2833688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3553" y="3543300"/>
            <a:ext cx="186044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71500"/>
            <a:ext cx="2652713" cy="284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670704"/>
            <a:ext cx="1905001" cy="284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Quiz IJ2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"/>
            <a:ext cx="2981325" cy="160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8091"/>
            <a:ext cx="624568" cy="124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25" y="1790700"/>
            <a:ext cx="12858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2901"/>
            <a:ext cx="337426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73088"/>
            <a:ext cx="610342" cy="13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1925" y="1514475"/>
            <a:ext cx="13620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95300"/>
            <a:ext cx="3920596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84964"/>
            <a:ext cx="669084" cy="133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790700"/>
            <a:ext cx="12954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14</Words>
  <Application>Microsoft Office PowerPoint</Application>
  <PresentationFormat>On-screen Show (16:10)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Group Quiz IJ1</vt:lpstr>
      <vt:lpstr>Slide 2</vt:lpstr>
      <vt:lpstr>Slide 3</vt:lpstr>
      <vt:lpstr>Slide 4</vt:lpstr>
      <vt:lpstr>Slide 5</vt:lpstr>
      <vt:lpstr>Group Quiz IJ2</vt:lpstr>
      <vt:lpstr>Slide 7</vt:lpstr>
      <vt:lpstr>Slide 8</vt:lpstr>
      <vt:lpstr>Slide 9</vt:lpstr>
      <vt:lpstr>Slide 10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113</cp:revision>
  <dcterms:created xsi:type="dcterms:W3CDTF">2016-01-23T23:25:56Z</dcterms:created>
  <dcterms:modified xsi:type="dcterms:W3CDTF">2020-10-29T17:34:42Z</dcterms:modified>
</cp:coreProperties>
</file>