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 varScale="1">
        <p:scale>
          <a:sx n="78" d="100"/>
          <a:sy n="78" d="100"/>
        </p:scale>
        <p:origin x="-96" y="-94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5964237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876800" cy="602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575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149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0"/>
            <a:ext cx="55149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545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3159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14800" cy="564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4483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4800600" cy="581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482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67200" cy="574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291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267200" cy="57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566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48387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5334000" cy="570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2221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43550" cy="635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81650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15367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55340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66700"/>
            <a:ext cx="27336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0</Words>
  <Application>Microsoft Office PowerPoint</Application>
  <PresentationFormat>On-screen Show (16:10)</PresentationFormat>
  <Paragraphs>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106</cp:revision>
  <dcterms:created xsi:type="dcterms:W3CDTF">2016-01-23T23:25:56Z</dcterms:created>
  <dcterms:modified xsi:type="dcterms:W3CDTF">2019-12-09T17:29:50Z</dcterms:modified>
</cp:coreProperties>
</file>