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3" r:id="rId8"/>
    <p:sldId id="261" r:id="rId9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48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58F5-3FC3-41FE-825B-E008B04205BE}" type="datetimeFigureOut">
              <a:rPr lang="en-US" smtClean="0"/>
              <a:t>2020-01-11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C48BB-A047-43F4-B4B6-D36BA41AFB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58F5-3FC3-41FE-825B-E008B04205BE}" type="datetimeFigureOut">
              <a:rPr lang="en-US" smtClean="0"/>
              <a:t>2020-01-11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C48BB-A047-43F4-B4B6-D36BA41AFB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58F5-3FC3-41FE-825B-E008B04205BE}" type="datetimeFigureOut">
              <a:rPr lang="en-US" smtClean="0"/>
              <a:t>2020-01-11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C48BB-A047-43F4-B4B6-D36BA41AFB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58F5-3FC3-41FE-825B-E008B04205BE}" type="datetimeFigureOut">
              <a:rPr lang="en-US" smtClean="0"/>
              <a:t>2020-01-11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C48BB-A047-43F4-B4B6-D36BA41AFB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58F5-3FC3-41FE-825B-E008B04205BE}" type="datetimeFigureOut">
              <a:rPr lang="en-US" smtClean="0"/>
              <a:t>2020-01-11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C48BB-A047-43F4-B4B6-D36BA41AFB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58F5-3FC3-41FE-825B-E008B04205BE}" type="datetimeFigureOut">
              <a:rPr lang="en-US" smtClean="0"/>
              <a:t>2020-01-11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C48BB-A047-43F4-B4B6-D36BA41AFB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58F5-3FC3-41FE-825B-E008B04205BE}" type="datetimeFigureOut">
              <a:rPr lang="en-US" smtClean="0"/>
              <a:t>2020-01-11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C48BB-A047-43F4-B4B6-D36BA41AFB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58F5-3FC3-41FE-825B-E008B04205BE}" type="datetimeFigureOut">
              <a:rPr lang="en-US" smtClean="0"/>
              <a:t>2020-01-11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C48BB-A047-43F4-B4B6-D36BA41AFB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58F5-3FC3-41FE-825B-E008B04205BE}" type="datetimeFigureOut">
              <a:rPr lang="en-US" smtClean="0"/>
              <a:t>2020-01-11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C48BB-A047-43F4-B4B6-D36BA41AFB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58F5-3FC3-41FE-825B-E008B04205BE}" type="datetimeFigureOut">
              <a:rPr lang="en-US" smtClean="0"/>
              <a:t>2020-01-11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C48BB-A047-43F4-B4B6-D36BA41AFB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58F5-3FC3-41FE-825B-E008B04205BE}" type="datetimeFigureOut">
              <a:rPr lang="en-US" smtClean="0"/>
              <a:t>2020-01-11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C48BB-A047-43F4-B4B6-D36BA41AFB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A58F5-3FC3-41FE-825B-E008B04205BE}" type="datetimeFigureOut">
              <a:rPr lang="en-US" smtClean="0"/>
              <a:t>2020-01-11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C48BB-A047-43F4-B4B6-D36BA41AFBD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90500"/>
            <a:ext cx="881167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14300"/>
            <a:ext cx="4986338" cy="5410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799" y="190500"/>
            <a:ext cx="4429125" cy="3324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 t="63372"/>
          <a:stretch>
            <a:fillRect/>
          </a:stretch>
        </p:blipFill>
        <p:spPr bwMode="auto">
          <a:xfrm>
            <a:off x="152400" y="114300"/>
            <a:ext cx="4986338" cy="1981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66700"/>
            <a:ext cx="7573963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90500"/>
            <a:ext cx="7659687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1" y="190500"/>
            <a:ext cx="6019800" cy="3937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1" y="190500"/>
            <a:ext cx="5181600" cy="3389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0</Words>
  <Application>Microsoft Office PowerPoint</Application>
  <PresentationFormat>On-screen Show (16:10)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Murray</dc:creator>
  <cp:lastModifiedBy>Chris Murray</cp:lastModifiedBy>
  <cp:revision>3</cp:revision>
  <dcterms:created xsi:type="dcterms:W3CDTF">2020-01-11T17:44:33Z</dcterms:created>
  <dcterms:modified xsi:type="dcterms:W3CDTF">2020-01-11T19:49:54Z</dcterms:modified>
</cp:coreProperties>
</file>