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/>
    <p:restoredTop sz="94643"/>
  </p:normalViewPr>
  <p:slideViewPr>
    <p:cSldViewPr>
      <p:cViewPr varScale="1">
        <p:scale>
          <a:sx n="132" d="100"/>
          <a:sy n="132" d="100"/>
        </p:scale>
        <p:origin x="-1014" y="-8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1681-6163-4AA7-A0DC-9948009D9A80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374-DD69-42C9-B2E7-F2F6E8191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1681-6163-4AA7-A0DC-9948009D9A80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374-DD69-42C9-B2E7-F2F6E8191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1681-6163-4AA7-A0DC-9948009D9A80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374-DD69-42C9-B2E7-F2F6E8191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1681-6163-4AA7-A0DC-9948009D9A80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374-DD69-42C9-B2E7-F2F6E8191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1681-6163-4AA7-A0DC-9948009D9A80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374-DD69-42C9-B2E7-F2F6E8191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1681-6163-4AA7-A0DC-9948009D9A80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374-DD69-42C9-B2E7-F2F6E8191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1681-6163-4AA7-A0DC-9948009D9A80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374-DD69-42C9-B2E7-F2F6E8191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1681-6163-4AA7-A0DC-9948009D9A80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374-DD69-42C9-B2E7-F2F6E8191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1681-6163-4AA7-A0DC-9948009D9A80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374-DD69-42C9-B2E7-F2F6E8191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1681-6163-4AA7-A0DC-9948009D9A80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374-DD69-42C9-B2E7-F2F6E8191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1681-6163-4AA7-A0DC-9948009D9A80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374-DD69-42C9-B2E7-F2F6E8191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31681-6163-4AA7-A0DC-9948009D9A80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27374-DD69-42C9-B2E7-F2F6E8191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Practice 16.1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14301"/>
            <a:ext cx="876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16. </a:t>
            </a:r>
            <a:r>
              <a:rPr lang="en-US" sz="2400" dirty="0" smtClean="0"/>
              <a:t>The force of gravity between two spherical masses is 5.90x10</a:t>
            </a:r>
            <a:r>
              <a:rPr lang="en-US" sz="2400" baseline="30000" dirty="0" smtClean="0"/>
              <a:t>-12</a:t>
            </a:r>
            <a:r>
              <a:rPr lang="en-US" sz="2400" dirty="0" smtClean="0"/>
              <a:t> N when their centers are separated by 1.80 m.  If they are moved so that the force of attraction is 7.80x10</a:t>
            </a:r>
            <a:r>
              <a:rPr lang="en-US" sz="2400" baseline="30000" dirty="0" smtClean="0"/>
              <a:t>-12</a:t>
            </a:r>
            <a:r>
              <a:rPr lang="en-US" sz="2400" dirty="0" smtClean="0"/>
              <a:t> N, what is their new separation? (1.57 m)</a:t>
            </a:r>
          </a:p>
          <a:p>
            <a:pPr lvl="0"/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14301"/>
            <a:ext cx="876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17. </a:t>
            </a:r>
            <a:r>
              <a:rPr lang="en-US" sz="2400" dirty="0" smtClean="0"/>
              <a:t>Two point charges have a force of repulsion of 56.0 N when they are 45.0 cm from each other.  At what separation is the force 98.0 N? (34.0 cm)</a:t>
            </a:r>
          </a:p>
          <a:p>
            <a:pPr lvl="0"/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14301"/>
            <a:ext cx="876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18. </a:t>
            </a:r>
            <a:r>
              <a:rPr lang="en-US" sz="2400" dirty="0" smtClean="0"/>
              <a:t>The force of gravity between two spherical masses is 6.00x10</a:t>
            </a:r>
            <a:r>
              <a:rPr lang="en-US" sz="2400" baseline="30000" dirty="0" smtClean="0"/>
              <a:t>-11</a:t>
            </a:r>
            <a:r>
              <a:rPr lang="en-US" sz="2400" dirty="0" smtClean="0"/>
              <a:t> N when their centers are separated by 1.10 m.  If they are moved so that their separation is 3.20 m, what is the force of attraction? </a:t>
            </a:r>
            <a:endParaRPr lang="en-US" sz="2400" dirty="0" smtClean="0"/>
          </a:p>
          <a:p>
            <a:r>
              <a:rPr lang="en-US" sz="2400" dirty="0" smtClean="0"/>
              <a:t>(</a:t>
            </a:r>
            <a:r>
              <a:rPr lang="en-US" sz="2400" dirty="0" smtClean="0"/>
              <a:t>7.09x10</a:t>
            </a:r>
            <a:r>
              <a:rPr lang="en-US" sz="2400" baseline="30000" dirty="0" smtClean="0"/>
              <a:t>-12</a:t>
            </a:r>
            <a:r>
              <a:rPr lang="en-US" sz="2400" dirty="0" smtClean="0"/>
              <a:t> N)</a:t>
            </a:r>
          </a:p>
          <a:p>
            <a:pPr lvl="0"/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14301"/>
            <a:ext cx="876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 </a:t>
            </a:r>
            <a:r>
              <a:rPr lang="en-US" sz="2400" dirty="0" smtClean="0"/>
              <a:t>An electron is in a 2310 N/C electric field to the West.  What is its acceleration?  Look up the charge and mass in your data packet.  (4.06x10</a:t>
            </a:r>
            <a:r>
              <a:rPr lang="en-US" sz="2400" baseline="30000" dirty="0" smtClean="0"/>
              <a:t>14</a:t>
            </a:r>
            <a:r>
              <a:rPr lang="en-US" sz="2400" dirty="0" smtClean="0"/>
              <a:t> ms</a:t>
            </a:r>
            <a:r>
              <a:rPr lang="en-US" sz="2400" baseline="30000" dirty="0" smtClean="0"/>
              <a:t>-2</a:t>
            </a:r>
            <a:r>
              <a:rPr lang="en-US" sz="2400" dirty="0" smtClean="0"/>
              <a:t> East)</a:t>
            </a:r>
          </a:p>
          <a:p>
            <a:pPr lvl="0"/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14301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2. </a:t>
            </a:r>
            <a:r>
              <a:rPr lang="en-US" sz="2400" dirty="0" smtClean="0"/>
              <a:t>A proton accelerates North at 3.80x10</a:t>
            </a:r>
            <a:r>
              <a:rPr lang="en-US" sz="2400" baseline="30000" dirty="0" smtClean="0"/>
              <a:t>12</a:t>
            </a:r>
            <a:r>
              <a:rPr lang="en-US" sz="2400" dirty="0" smtClean="0"/>
              <a:t> ms</a:t>
            </a:r>
            <a:r>
              <a:rPr lang="en-US" sz="2400" baseline="30000" dirty="0" smtClean="0"/>
              <a:t>-2</a:t>
            </a:r>
            <a:r>
              <a:rPr lang="en-US" sz="2400" dirty="0" smtClean="0"/>
              <a:t>.  What is the electric field?   (3.97x10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 N/C North)</a:t>
            </a:r>
          </a:p>
          <a:p>
            <a:pPr lvl="0"/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14301"/>
            <a:ext cx="876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3. </a:t>
            </a:r>
            <a:r>
              <a:rPr lang="en-US" sz="2400" dirty="0" smtClean="0"/>
              <a:t>There is a upward force of 0.0120 N on a charge inside a downward electric field of 450. N/C. What is the charge?  Is it positive or negative?  (-2.67x10</a:t>
            </a:r>
            <a:r>
              <a:rPr lang="en-US" sz="2400" baseline="30000" dirty="0" smtClean="0"/>
              <a:t>-5</a:t>
            </a:r>
            <a:r>
              <a:rPr lang="en-US" sz="2400" dirty="0" smtClean="0"/>
              <a:t> C, negative)</a:t>
            </a:r>
          </a:p>
          <a:p>
            <a:pPr lvl="0"/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14301"/>
            <a:ext cx="876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11. </a:t>
            </a:r>
            <a:r>
              <a:rPr lang="en-US" sz="2400" dirty="0" smtClean="0"/>
              <a:t>At what distance from the center of a 3.40 µC charge is there a force of 7.80 N on a 1.10 µC charge?  Is it attracted or repelled?  (6.57 cm, repelled)</a:t>
            </a:r>
          </a:p>
          <a:p>
            <a:pPr lvl="0"/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14301"/>
            <a:ext cx="876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12. </a:t>
            </a:r>
            <a:r>
              <a:rPr lang="en-US" sz="2400" dirty="0" smtClean="0"/>
              <a:t>A -3.80 µC charge is attracted with a force of 45.0 N to another charge that is 56.0 cm away.  What is the other charge?  Is it positive or negative? (413 µC(4.13x10</a:t>
            </a:r>
            <a:r>
              <a:rPr lang="en-US" sz="2400" baseline="30000" dirty="0" smtClean="0"/>
              <a:t>-4</a:t>
            </a:r>
            <a:r>
              <a:rPr lang="en-US" sz="2400" dirty="0" smtClean="0"/>
              <a:t> C), positive)</a:t>
            </a:r>
          </a:p>
          <a:p>
            <a:pPr lvl="0"/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14301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13. </a:t>
            </a:r>
            <a:r>
              <a:rPr lang="en-US" sz="2400" dirty="0" smtClean="0"/>
              <a:t>At what distance from the center of a 5.97x10</a:t>
            </a:r>
            <a:r>
              <a:rPr lang="en-US" sz="2400" baseline="30000" dirty="0" smtClean="0"/>
              <a:t>24</a:t>
            </a:r>
            <a:r>
              <a:rPr lang="en-US" sz="2400" dirty="0" smtClean="0"/>
              <a:t> kg planet is the force of attraction on a 6.00 kg mass 23.0 N  (1.02x10</a:t>
            </a:r>
            <a:r>
              <a:rPr lang="en-US" sz="2400" baseline="30000" dirty="0" smtClean="0"/>
              <a:t>7</a:t>
            </a:r>
            <a:r>
              <a:rPr lang="en-US" sz="2400" dirty="0" smtClean="0"/>
              <a:t> m)</a:t>
            </a:r>
          </a:p>
          <a:p>
            <a:pPr lvl="0"/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14301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14. </a:t>
            </a:r>
            <a:r>
              <a:rPr lang="en-US" sz="2400" dirty="0" smtClean="0"/>
              <a:t>On the surface of a 7.30x10</a:t>
            </a:r>
            <a:r>
              <a:rPr lang="en-US" sz="2400" baseline="30000" dirty="0" smtClean="0"/>
              <a:t>6</a:t>
            </a:r>
            <a:r>
              <a:rPr lang="en-US" sz="2400" dirty="0" smtClean="0"/>
              <a:t> m radius planet, there is a 57.0 N force on a 5.10 kg mass.  What is the planet's mass? (8.93x10</a:t>
            </a:r>
            <a:r>
              <a:rPr lang="en-US" sz="2400" baseline="30000" dirty="0" smtClean="0"/>
              <a:t>24</a:t>
            </a:r>
            <a:r>
              <a:rPr lang="en-US" sz="2400" dirty="0" smtClean="0"/>
              <a:t> kg)</a:t>
            </a:r>
          </a:p>
          <a:p>
            <a:pPr lvl="0"/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14301"/>
            <a:ext cx="876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15. </a:t>
            </a:r>
            <a:r>
              <a:rPr lang="en-US" sz="2400" dirty="0" smtClean="0"/>
              <a:t>Two point charges have a force of attraction of 140. N when they are 12.0 m away from each other.  What is their force of attraction when they are 17.0 m away from each other? (69.8 N)</a:t>
            </a:r>
          </a:p>
          <a:p>
            <a:pPr lvl="0"/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413</Words>
  <Application>Microsoft Office PowerPoint</Application>
  <PresentationFormat>On-screen Show (16:10)</PresentationFormat>
  <Paragraphs>13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Practice 16.1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Quiz HIKLM</dc:title>
  <dc:creator>Chris Murray</dc:creator>
  <cp:lastModifiedBy>Chris Murray</cp:lastModifiedBy>
  <cp:revision>3</cp:revision>
  <dcterms:created xsi:type="dcterms:W3CDTF">2020-10-11T19:27:17Z</dcterms:created>
  <dcterms:modified xsi:type="dcterms:W3CDTF">2020-10-12T15:20:07Z</dcterms:modified>
</cp:coreProperties>
</file>