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 snapToGrid="0" snapToObjects="1">
      <p:cViewPr varScale="1">
        <p:scale>
          <a:sx n="144" d="100"/>
          <a:sy n="144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4777-B592-EB49-8F1D-46834B45DA0D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3BB-7C5C-834A-BDD4-FF8CA3F1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4777-B592-EB49-8F1D-46834B45DA0D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3BB-7C5C-834A-BDD4-FF8CA3F1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5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4777-B592-EB49-8F1D-46834B45DA0D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3BB-7C5C-834A-BDD4-FF8CA3F1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1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4777-B592-EB49-8F1D-46834B45DA0D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3BB-7C5C-834A-BDD4-FF8CA3F1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2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4777-B592-EB49-8F1D-46834B45DA0D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3BB-7C5C-834A-BDD4-FF8CA3F1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9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4777-B592-EB49-8F1D-46834B45DA0D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3BB-7C5C-834A-BDD4-FF8CA3F1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3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4777-B592-EB49-8F1D-46834B45DA0D}" type="datetimeFigureOut">
              <a:rPr lang="en-US" smtClean="0"/>
              <a:t>10/7/20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3BB-7C5C-834A-BDD4-FF8CA3F1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1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4777-B592-EB49-8F1D-46834B45DA0D}" type="datetimeFigureOut">
              <a:rPr lang="en-US" smtClean="0"/>
              <a:t>10/7/20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3BB-7C5C-834A-BDD4-FF8CA3F1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7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4777-B592-EB49-8F1D-46834B45DA0D}" type="datetimeFigureOut">
              <a:rPr lang="en-US" smtClean="0"/>
              <a:t>10/7/20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3BB-7C5C-834A-BDD4-FF8CA3F1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4777-B592-EB49-8F1D-46834B45DA0D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3BB-7C5C-834A-BDD4-FF8CA3F1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8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4777-B592-EB49-8F1D-46834B45DA0D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3BB-7C5C-834A-BDD4-FF8CA3F1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74777-B592-EB49-8F1D-46834B45DA0D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793BB-7C5C-834A-BDD4-FF8CA3F1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9FAECB5-37BC-CE45-9D7E-EE331E427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1945"/>
            <a:ext cx="9144000" cy="57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61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6332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12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945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110149-8B48-A047-89D7-179038B6EB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1190"/>
            <a:ext cx="9144000" cy="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61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5D3B5A-6F04-0B48-A777-BFC583412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3977"/>
            <a:ext cx="9144000" cy="61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14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8BA6E3-D993-A340-A362-6915BB080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5445"/>
            <a:ext cx="9144000" cy="145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37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85E52B-BB22-FF40-A044-AB2A1CA52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8109"/>
            <a:ext cx="9144000" cy="146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84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A1FE51-7D54-9442-BFDE-8717F1878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172"/>
            <a:ext cx="9144000" cy="3627568"/>
          </a:xfrm>
          <a:prstGeom prst="rect">
            <a:avLst/>
          </a:prstGeom>
        </p:spPr>
      </p:pic>
      <p:pic>
        <p:nvPicPr>
          <p:cNvPr id="1026" name="Picture 2" descr="https://lh6.googleusercontent.com/dscdlqAIHH6vyU_k2fOiHphQBtBxVVGlVANUXIRWzsC4RdxdFSzNKROhdmtTx7fxUj64vvXN_VqL6y3w_gmwIwoTHiV6GvNAi4SqGdk0yFZzvFViT_6y4-LKptN-8LeB-PzNxgcJ7EQ">
            <a:extLst>
              <a:ext uri="{FF2B5EF4-FFF2-40B4-BE49-F238E27FC236}">
                <a16:creationId xmlns:a16="http://schemas.microsoft.com/office/drawing/2014/main" id="{9E65962C-1138-D447-95FA-BC246BD65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13020"/>
            <a:ext cx="2104008" cy="60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754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D1D7FB-DBE0-AD4D-80AF-FC2A2212F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934"/>
            <a:ext cx="9144000" cy="3405514"/>
          </a:xfrm>
          <a:prstGeom prst="rect">
            <a:avLst/>
          </a:prstGeom>
        </p:spPr>
      </p:pic>
      <p:pic>
        <p:nvPicPr>
          <p:cNvPr id="2050" name="Picture 2" descr="https://lh6.googleusercontent.com/amyG9eE83PSyiVYlK9YnaMLoJ3zyzcxdx0z4S1Ikp9GkyA1-bMWswl9u0rO4z0ys0qf3lU9rYsdsdFvavEcTgJcUj_HoaWzHqjRx2gOvXXvlVZ9RMrXkIpULWzC9pMLrlFgeNPXc0Yo">
            <a:extLst>
              <a:ext uri="{FF2B5EF4-FFF2-40B4-BE49-F238E27FC236}">
                <a16:creationId xmlns:a16="http://schemas.microsoft.com/office/drawing/2014/main" id="{56089397-9B6B-B34F-8458-B7907E61B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1322"/>
            <a:ext cx="2379216" cy="72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994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829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05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Macintosh PowerPoint</Application>
  <PresentationFormat>On-screen Show (16:10)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2020-10-07T16:30:34Z</dcterms:created>
  <dcterms:modified xsi:type="dcterms:W3CDTF">2020-10-07T16:37:30Z</dcterms:modified>
</cp:coreProperties>
</file>