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1002" y="-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785-A815-4599-A1B0-E71AFC86B1DB}" type="datetimeFigureOut">
              <a:rPr lang="en-US" smtClean="0"/>
              <a:t>2019-11-18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87FF-0602-4535-87D7-225FC9E78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785-A815-4599-A1B0-E71AFC86B1DB}" type="datetimeFigureOut">
              <a:rPr lang="en-US" smtClean="0"/>
              <a:t>2019-11-18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87FF-0602-4535-87D7-225FC9E78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785-A815-4599-A1B0-E71AFC86B1DB}" type="datetimeFigureOut">
              <a:rPr lang="en-US" smtClean="0"/>
              <a:t>2019-11-18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87FF-0602-4535-87D7-225FC9E78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785-A815-4599-A1B0-E71AFC86B1DB}" type="datetimeFigureOut">
              <a:rPr lang="en-US" smtClean="0"/>
              <a:t>2019-11-18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87FF-0602-4535-87D7-225FC9E78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785-A815-4599-A1B0-E71AFC86B1DB}" type="datetimeFigureOut">
              <a:rPr lang="en-US" smtClean="0"/>
              <a:t>2019-11-18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87FF-0602-4535-87D7-225FC9E78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785-A815-4599-A1B0-E71AFC86B1DB}" type="datetimeFigureOut">
              <a:rPr lang="en-US" smtClean="0"/>
              <a:t>2019-11-18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87FF-0602-4535-87D7-225FC9E78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785-A815-4599-A1B0-E71AFC86B1DB}" type="datetimeFigureOut">
              <a:rPr lang="en-US" smtClean="0"/>
              <a:t>2019-11-18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87FF-0602-4535-87D7-225FC9E78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785-A815-4599-A1B0-E71AFC86B1DB}" type="datetimeFigureOut">
              <a:rPr lang="en-US" smtClean="0"/>
              <a:t>2019-11-18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87FF-0602-4535-87D7-225FC9E78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785-A815-4599-A1B0-E71AFC86B1DB}" type="datetimeFigureOut">
              <a:rPr lang="en-US" smtClean="0"/>
              <a:t>2019-11-18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87FF-0602-4535-87D7-225FC9E78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785-A815-4599-A1B0-E71AFC86B1DB}" type="datetimeFigureOut">
              <a:rPr lang="en-US" smtClean="0"/>
              <a:t>2019-11-18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87FF-0602-4535-87D7-225FC9E78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785-A815-4599-A1B0-E71AFC86B1DB}" type="datetimeFigureOut">
              <a:rPr lang="en-US" smtClean="0"/>
              <a:t>2019-11-18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87FF-0602-4535-87D7-225FC9E78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48785-A815-4599-A1B0-E71AFC86B1DB}" type="datetimeFigureOut">
              <a:rPr lang="en-US" smtClean="0"/>
              <a:t>2019-11-18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B87FF-0602-4535-87D7-225FC9E781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38100"/>
            <a:ext cx="7202487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0500"/>
            <a:ext cx="7250113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14300"/>
            <a:ext cx="72786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4300"/>
            <a:ext cx="690721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On-screen Show (16:10)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2</cp:revision>
  <dcterms:created xsi:type="dcterms:W3CDTF">2019-11-18T16:15:42Z</dcterms:created>
  <dcterms:modified xsi:type="dcterms:W3CDTF">2019-11-18T16:33:23Z</dcterms:modified>
</cp:coreProperties>
</file>