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55F6-3E86-48A5-8CF1-68FEC74D3D61}" type="datetimeFigureOut">
              <a:rPr lang="en-US" smtClean="0"/>
              <a:t>2019-11-11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6635-C244-45F2-B9D5-23C4B61F30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8"/>
            <a:ext cx="4962525" cy="570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149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101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8672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395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15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244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10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14900" cy="64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7079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2917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3009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244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9585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On-screen Show (16:10)</PresentationFormat>
  <Paragraphs>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5</cp:revision>
  <dcterms:created xsi:type="dcterms:W3CDTF">2019-11-11T17:11:29Z</dcterms:created>
  <dcterms:modified xsi:type="dcterms:W3CDTF">2019-11-11T18:07:23Z</dcterms:modified>
</cp:coreProperties>
</file>