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8" r:id="rId18"/>
    <p:sldId id="279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3F3E-036B-42A4-A9B4-C6182B21B8C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F61F9-A70B-495A-8E0F-B896495D9D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Quiz E-G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9. I am 2.15 m to the left of an unknown charge, and there is an electric field of 1.65x10</a:t>
            </a:r>
            <a:r>
              <a:rPr lang="en-US" sz="2400" baseline="30000" dirty="0"/>
              <a:t>5</a:t>
            </a:r>
            <a:r>
              <a:rPr lang="en-US" sz="2400" dirty="0"/>
              <a:t> N/C to the right.  What is the magnitude and polarity of the charge?  (How many C, and is it + or -)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2037" y="4495800"/>
            <a:ext cx="68119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10a. What is the gravitational field on the surface of a planet with a mass of 1.60x10</a:t>
            </a:r>
            <a:r>
              <a:rPr lang="en-US" sz="2400" baseline="30000" dirty="0"/>
              <a:t>23</a:t>
            </a:r>
            <a:r>
              <a:rPr lang="en-US" sz="2400" dirty="0"/>
              <a:t> kg, and a radius of 1.85x10</a:t>
            </a:r>
            <a:r>
              <a:rPr lang="en-US" sz="2400" baseline="30000" dirty="0"/>
              <a:t>6</a:t>
            </a:r>
            <a:r>
              <a:rPr lang="en-US" sz="2400" dirty="0"/>
              <a:t> m?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2037" y="4495800"/>
            <a:ext cx="68119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10b. What is the gravitational field 3.50 m to the left of a (very dense) mass of 6.40x10</a:t>
            </a:r>
            <a:r>
              <a:rPr lang="en-US" sz="2400" baseline="30000" dirty="0"/>
              <a:t>12</a:t>
            </a:r>
            <a:r>
              <a:rPr lang="en-US" sz="2400" dirty="0"/>
              <a:t> kg?  (Magnitude and direction)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2037" y="4495800"/>
            <a:ext cx="68119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11. Where in the proximity of a 5.00 kg shot put is the gravitational field 2.08x10</a:t>
            </a:r>
            <a:r>
              <a:rPr lang="en-US" sz="2400" baseline="30000" dirty="0"/>
              <a:t>-11</a:t>
            </a:r>
            <a:r>
              <a:rPr lang="en-US" sz="2400" dirty="0"/>
              <a:t> N/kg to the right?  (Location and distance)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2037" y="4495800"/>
            <a:ext cx="68119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12. I am 15.0 m to the right of an unknown mass and there is a gravitational field of 2.16 N/kg due to the mass.  Which direction is the field, and what is the mass?</a:t>
            </a:r>
            <a:br>
              <a:rPr lang="en-US" sz="2400" dirty="0"/>
            </a:br>
            <a:endParaRPr lang="en-US" sz="2400" dirty="0"/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2037" y="4495800"/>
            <a:ext cx="68119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"/>
            <a:ext cx="816904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449642"/>
            <a:ext cx="2286000" cy="126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0500"/>
            <a:ext cx="71453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1" y="4516159"/>
            <a:ext cx="2057400" cy="1198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"/>
            <a:ext cx="895094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0028" y="4838700"/>
            <a:ext cx="236397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"/>
            <a:ext cx="85171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42311"/>
            <a:ext cx="2362200" cy="87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What is the gravitational force on a 3.40 kg mass in a gravitational field with a strength of 9.81 N/kg?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2975" y="4600575"/>
            <a:ext cx="43910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A -140. μC charge experiences a force of 1.50 N to the right.  What is the magnitude and direction of the electric field?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2975" y="4600575"/>
            <a:ext cx="43910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A 3.20 kg mass on the moon experiences a force of 5.15 N.  What is the gravitational field strength on the moon?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2975" y="4600575"/>
            <a:ext cx="43910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A 72,100 N/C electrical field to the right exerts what force on a proton?  (Force and direction)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2975" y="4600575"/>
            <a:ext cx="43910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A proton accelerates North at 9.58x10</a:t>
            </a:r>
            <a:r>
              <a:rPr lang="en-US" sz="2400" baseline="30000" dirty="0"/>
              <a:t>8</a:t>
            </a:r>
            <a:r>
              <a:rPr lang="en-US" sz="2400" dirty="0"/>
              <a:t> m/s/s.  What is the magnitude and direction of the electric field?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1450" y="4486275"/>
            <a:ext cx="51625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6. An electron is in a 317 N/C electric field to the West.  What is the magnitude and direction of its acceleration?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1450" y="4486275"/>
            <a:ext cx="51625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7. What is the electrical field 82.0 cm to the right of a -2.10 μC charge?  (Magnitude and direction)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1450" y="4486275"/>
            <a:ext cx="51625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8. Where is the electrical field 1.25x10</a:t>
            </a:r>
            <a:r>
              <a:rPr lang="en-US" sz="2400" baseline="30000" dirty="0"/>
              <a:t>4</a:t>
            </a:r>
            <a:r>
              <a:rPr lang="en-US" sz="2400" dirty="0"/>
              <a:t> N/C straight up in the proximity of a 13.0 μC charge.  (Location and distance)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1450" y="4486275"/>
            <a:ext cx="51625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367</Words>
  <Application>Microsoft Office PowerPoint</Application>
  <PresentationFormat>On-screen Show (16:10)</PresentationFormat>
  <Paragraphs>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Group Quiz E-G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Quiz E-G</dc:title>
  <dc:creator>Chris Murray</dc:creator>
  <cp:lastModifiedBy>Chris Murray</cp:lastModifiedBy>
  <cp:revision>1</cp:revision>
  <dcterms:created xsi:type="dcterms:W3CDTF">2020-10-09T17:44:22Z</dcterms:created>
  <dcterms:modified xsi:type="dcterms:W3CDTF">2020-10-09T22:40:03Z</dcterms:modified>
</cp:coreProperties>
</file>