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2" r:id="rId10"/>
    <p:sldId id="273" r:id="rId11"/>
    <p:sldId id="274" r:id="rId1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>
      <p:cViewPr varScale="1">
        <p:scale>
          <a:sx n="132" d="100"/>
          <a:sy n="132" d="100"/>
        </p:scale>
        <p:origin x="-1014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31681-6163-4AA7-A0DC-9948009D9A80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Group Quiz JQ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A 3.20 g rifle bullet leaves the surface of the moon with a speed of 1000. m/s going straight up. The mass of the moon:  7.35x10</a:t>
            </a:r>
            <a:r>
              <a:rPr lang="en-US" baseline="30000" dirty="0" smtClean="0"/>
              <a:t>22</a:t>
            </a:r>
            <a:r>
              <a:rPr lang="en-US" dirty="0" smtClean="0"/>
              <a:t> kg, The radius of the moon: 1.737x10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</a:p>
          <a:p>
            <a:r>
              <a:rPr lang="en-US" sz="2800" dirty="0" smtClean="0"/>
              <a:t>B</a:t>
            </a:r>
            <a:r>
              <a:rPr lang="en-US" dirty="0" smtClean="0"/>
              <a:t>. What </a:t>
            </a:r>
            <a:r>
              <a:rPr lang="en-US" dirty="0" smtClean="0"/>
              <a:t>is its height when it is going 500. m/s?</a:t>
            </a:r>
            <a:endParaRPr lang="en-US" dirty="0" smtClean="0"/>
          </a:p>
          <a:p>
            <a:r>
              <a:rPr lang="en-US" dirty="0" smtClean="0"/>
              <a:t>(b. </a:t>
            </a:r>
            <a:r>
              <a:rPr lang="en-US" dirty="0" smtClean="0"/>
              <a:t>2.66x10</a:t>
            </a:r>
            <a:r>
              <a:rPr lang="en-US" baseline="30000" dirty="0" smtClean="0"/>
              <a:t>5</a:t>
            </a:r>
            <a:r>
              <a:rPr lang="en-US" dirty="0" smtClean="0"/>
              <a:t> m above the surface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A 3.20 g rifle bullet leaves the surface of the moon with a speed of 1000. m/s going straight up. The mass of the moon:  7.35x10</a:t>
            </a:r>
            <a:r>
              <a:rPr lang="en-US" baseline="30000" dirty="0" smtClean="0"/>
              <a:t>22</a:t>
            </a:r>
            <a:r>
              <a:rPr lang="en-US" dirty="0" smtClean="0"/>
              <a:t> kg, The radius of the moon: 1.737x10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</a:p>
          <a:p>
            <a:r>
              <a:rPr lang="en-US" sz="2800" dirty="0" smtClean="0"/>
              <a:t>C</a:t>
            </a:r>
            <a:r>
              <a:rPr lang="en-US" dirty="0" smtClean="0"/>
              <a:t>. </a:t>
            </a:r>
            <a:r>
              <a:rPr lang="en-US" dirty="0" smtClean="0"/>
              <a:t>What velocity is it going when it reaches a height of 300. km above the moon's surface?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c. 411 m/s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An electron is accelerated from rest through a potential to a velocity of 3.44x10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m/s.  What potential was required?  (33.6 V)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A proton is accelerated from rest through 115 kV.  What is its velocity? (4.69x10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m/s)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A proton accelerated from rest is going 7.20x10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m/s.  Through what voltage was it accelerated? (2.71x10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V)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 What is the velocity of an electron accelerated through 28.0 Volts from rest?  (3.14x10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m/s)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A +180. µC charge with a mass of 170. g is approaching another fixed +150. µC charge directly.  </a:t>
            </a:r>
            <a:r>
              <a:rPr lang="en-US" dirty="0" smtClean="0"/>
              <a:t>If </a:t>
            </a:r>
            <a:r>
              <a:rPr lang="en-US" dirty="0" smtClean="0"/>
              <a:t>it is moving at a speed of 41.0 m/s when it is 2.00 m away, </a:t>
            </a:r>
            <a:endParaRPr lang="en-US" dirty="0" smtClean="0"/>
          </a:p>
          <a:p>
            <a:r>
              <a:rPr lang="en-US" sz="2800" dirty="0" smtClean="0"/>
              <a:t>A</a:t>
            </a:r>
            <a:r>
              <a:rPr lang="en-US" dirty="0" smtClean="0"/>
              <a:t>. What </a:t>
            </a:r>
            <a:r>
              <a:rPr lang="en-US" dirty="0" smtClean="0"/>
              <a:t>is its speed when it is 1.00 m </a:t>
            </a:r>
            <a:r>
              <a:rPr lang="en-US" dirty="0" smtClean="0"/>
              <a:t>away?  (</a:t>
            </a:r>
            <a:r>
              <a:rPr lang="en-US" dirty="0" smtClean="0"/>
              <a:t>15.9 </a:t>
            </a:r>
            <a:r>
              <a:rPr lang="en-US" dirty="0" smtClean="0"/>
              <a:t>m/s)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A +180. µC charge with a mass of 170. g is approaching another fixed +150. µC charge directly.  If it is moving at a speed of 41.0 m/s when it is 2.00 m away, </a:t>
            </a:r>
            <a:endParaRPr lang="en-US" dirty="0" smtClean="0"/>
          </a:p>
          <a:p>
            <a:r>
              <a:rPr lang="en-US" sz="2800" dirty="0" smtClean="0"/>
              <a:t>B</a:t>
            </a:r>
            <a:r>
              <a:rPr lang="en-US" dirty="0" smtClean="0"/>
              <a:t>. How </a:t>
            </a:r>
            <a:r>
              <a:rPr lang="en-US" dirty="0" smtClean="0"/>
              <a:t>close will it get before it is stopped by the repulsion</a:t>
            </a:r>
            <a:r>
              <a:rPr lang="en-US" dirty="0" smtClean="0"/>
              <a:t>?  (0.919 m)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A +180. µC charge with a mass of 170. g is approaching another fixed +150. µC charge directly.  If it is moving at a speed of 41.0 m/s when it is 2.00 m away, </a:t>
            </a:r>
            <a:endParaRPr lang="en-US" dirty="0" smtClean="0"/>
          </a:p>
          <a:p>
            <a:r>
              <a:rPr lang="en-US" sz="2800" dirty="0" smtClean="0"/>
              <a:t>C</a:t>
            </a:r>
            <a:r>
              <a:rPr lang="en-US" dirty="0" smtClean="0"/>
              <a:t>. What </a:t>
            </a:r>
            <a:r>
              <a:rPr lang="en-US" dirty="0" smtClean="0"/>
              <a:t>will be its speed later when it is very far </a:t>
            </a:r>
            <a:r>
              <a:rPr lang="en-US" dirty="0" smtClean="0"/>
              <a:t>away  (55.8 </a:t>
            </a:r>
            <a:r>
              <a:rPr lang="en-US" dirty="0" smtClean="0"/>
              <a:t>m/s)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A 3.20 g rifle bullet leaves the surface of the moon with a speed of 1000. m/s going straight up. The mass of the moon:  7.35x10</a:t>
            </a:r>
            <a:r>
              <a:rPr lang="en-US" baseline="30000" dirty="0" smtClean="0"/>
              <a:t>22</a:t>
            </a:r>
            <a:r>
              <a:rPr lang="en-US" dirty="0" smtClean="0"/>
              <a:t> kg, The radius of the moon: 1.737x10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</a:p>
          <a:p>
            <a:r>
              <a:rPr lang="en-US" sz="2800" dirty="0" smtClean="0"/>
              <a:t>A</a:t>
            </a:r>
            <a:r>
              <a:rPr lang="en-US" dirty="0" smtClean="0"/>
              <a:t>. What </a:t>
            </a:r>
            <a:r>
              <a:rPr lang="en-US" dirty="0" smtClean="0"/>
              <a:t>is the greatest height it </a:t>
            </a:r>
            <a:r>
              <a:rPr lang="en-US" dirty="0" smtClean="0"/>
              <a:t>reaches?</a:t>
            </a:r>
          </a:p>
          <a:p>
            <a:r>
              <a:rPr lang="en-US" dirty="0" smtClean="0"/>
              <a:t>(</a:t>
            </a:r>
            <a:r>
              <a:rPr lang="en-US" dirty="0" smtClean="0"/>
              <a:t>a. 2.11x10</a:t>
            </a:r>
            <a:r>
              <a:rPr lang="en-US" baseline="30000" dirty="0" smtClean="0"/>
              <a:t>6</a:t>
            </a:r>
            <a:r>
              <a:rPr lang="en-US" dirty="0" smtClean="0"/>
              <a:t> m from the center, but </a:t>
            </a:r>
            <a:r>
              <a:rPr lang="en-US" b="1" dirty="0" smtClean="0"/>
              <a:t>3.74x10</a:t>
            </a:r>
            <a:r>
              <a:rPr lang="en-US" b="1" baseline="30000" dirty="0" smtClean="0"/>
              <a:t>5</a:t>
            </a:r>
            <a:r>
              <a:rPr lang="en-US" b="1" dirty="0" smtClean="0"/>
              <a:t> m</a:t>
            </a:r>
            <a:r>
              <a:rPr lang="en-US" dirty="0" smtClean="0"/>
              <a:t> from the surface which would be the </a:t>
            </a:r>
            <a:r>
              <a:rPr lang="en-US" dirty="0" smtClean="0"/>
              <a:t>answer)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481</Words>
  <Application>Microsoft Office PowerPoint</Application>
  <PresentationFormat>On-screen Show (16:10)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Group Quiz JQ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Quiz HIKLM</dc:title>
  <dc:creator>Chris Murray</dc:creator>
  <cp:lastModifiedBy>Chris Murray</cp:lastModifiedBy>
  <cp:revision>6</cp:revision>
  <dcterms:created xsi:type="dcterms:W3CDTF">2020-10-11T19:27:17Z</dcterms:created>
  <dcterms:modified xsi:type="dcterms:W3CDTF">2020-10-17T20:19:13Z</dcterms:modified>
</cp:coreProperties>
</file>