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14" d="100"/>
          <a:sy n="114" d="100"/>
        </p:scale>
        <p:origin x="-920" y="-11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5E85-BDEF-B049-B3B5-FF742B232307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E8F-7C0A-EE41-84A3-D98EE1BA2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5E85-BDEF-B049-B3B5-FF742B232307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E8F-7C0A-EE41-84A3-D98EE1BA2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5E85-BDEF-B049-B3B5-FF742B232307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E8F-7C0A-EE41-84A3-D98EE1BA2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5E85-BDEF-B049-B3B5-FF742B232307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E8F-7C0A-EE41-84A3-D98EE1BA2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5E85-BDEF-B049-B3B5-FF742B232307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E8F-7C0A-EE41-84A3-D98EE1BA2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5E85-BDEF-B049-B3B5-FF742B232307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E8F-7C0A-EE41-84A3-D98EE1BA2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5E85-BDEF-B049-B3B5-FF742B232307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E8F-7C0A-EE41-84A3-D98EE1BA2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5E85-BDEF-B049-B3B5-FF742B232307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E8F-7C0A-EE41-84A3-D98EE1BA2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5E85-BDEF-B049-B3B5-FF742B232307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E8F-7C0A-EE41-84A3-D98EE1BA2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5E85-BDEF-B049-B3B5-FF742B232307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E8F-7C0A-EE41-84A3-D98EE1BA2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5E85-BDEF-B049-B3B5-FF742B232307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E8F-7C0A-EE41-84A3-D98EE1BA2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95E85-BDEF-B049-B3B5-FF742B232307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B3E8F-7C0A-EE41-84A3-D98EE1BA2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86400" y="419100"/>
            <a:ext cx="107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1" y="254000"/>
            <a:ext cx="3023824" cy="3060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382000" cy="56308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</Words>
  <Application>Microsoft Macintosh PowerPoint</Application>
  <PresentationFormat>On-screen Show (16:10)</PresentationFormat>
  <Paragraphs>1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TTSD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Chris Murray</cp:lastModifiedBy>
  <cp:revision>8</cp:revision>
  <dcterms:created xsi:type="dcterms:W3CDTF">2013-10-15T19:48:20Z</dcterms:created>
  <dcterms:modified xsi:type="dcterms:W3CDTF">2013-10-15T20:11:23Z</dcterms:modified>
</cp:coreProperties>
</file>