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067300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" y="38100"/>
            <a:ext cx="8978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4.8E3 m/s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"/>
            <a:ext cx="8686800" cy="204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002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5.0E7 m</a:t>
            </a:r>
            <a:r>
              <a:rPr lang="en-US" baseline="30000" dirty="0" smtClean="0"/>
              <a:t>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76200"/>
            <a:ext cx="8645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4.6E-4 J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" y="76200"/>
            <a:ext cx="889254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192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6.5</a:t>
            </a:r>
            <a:r>
              <a:rPr lang="en-US" baseline="30000" dirty="0" smtClean="0"/>
              <a:t>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753911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067300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2.7E-3 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90363"/>
            <a:ext cx="8991600" cy="1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6800" y="525333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+75µC: 147.2 N left, +48µC: 563.5 N right, -85µC: 416.3 N left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95300"/>
            <a:ext cx="794657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90600" y="5253335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: 0.30 N @ 265</a:t>
            </a:r>
            <a:r>
              <a:rPr lang="en-US" baseline="30000" dirty="0" smtClean="0"/>
              <a:t>o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 smtClean="0"/>
              <a:t>: 0.26 N @139</a:t>
            </a:r>
            <a:r>
              <a:rPr lang="en-US" baseline="30000" dirty="0" smtClean="0"/>
              <a:t>o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00100"/>
            <a:ext cx="378219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5253335"/>
            <a:ext cx="739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8.4E7 N/C toward the negative charge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1870"/>
            <a:ext cx="8839200" cy="156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29 cm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844910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192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4.2E-4 J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85388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3.8E4 V/m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62" y="190500"/>
            <a:ext cx="8909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2.40E5 V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"/>
            <a:ext cx="867335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77</Words>
  <Application>Microsoft Office PowerPoint</Application>
  <PresentationFormat>On-screen Show (16:10)</PresentationFormat>
  <Paragraphs>20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202</cp:revision>
  <dcterms:created xsi:type="dcterms:W3CDTF">2015-11-07T20:08:06Z</dcterms:created>
  <dcterms:modified xsi:type="dcterms:W3CDTF">2015-11-07T20:10:02Z</dcterms:modified>
</cp:coreProperties>
</file>