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20816" autoAdjust="0"/>
    <p:restoredTop sz="94660"/>
  </p:normalViewPr>
  <p:slideViewPr>
    <p:cSldViewPr snapToObjects="1">
      <p:cViewPr>
        <p:scale>
          <a:sx n="100" d="100"/>
          <a:sy n="100" d="100"/>
        </p:scale>
        <p:origin x="-864" y="-82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924D4-395F-4148-B31F-38C107942F00}" type="datetimeFigureOut">
              <a:rPr lang="en-US" smtClean="0"/>
              <a:t>11/11/16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055B3-056D-4547-9A49-8F0B999B6A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Potential, Field, and Distance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14300"/>
            <a:ext cx="8839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3. A </a:t>
            </a:r>
            <a:r>
              <a:rPr lang="en-US" sz="2400" dirty="0">
                <a:latin typeface="Times New Roman"/>
                <a:cs typeface="Times New Roman"/>
              </a:rPr>
              <a:t>gravitational field exerts a force of 140. N on a 17.0 kg mass away from point B and toward point A that is vertically displaced from B a distance of 45.0 </a:t>
            </a:r>
            <a:r>
              <a:rPr lang="en-US" sz="2400" dirty="0" err="1">
                <a:latin typeface="Times New Roman"/>
                <a:cs typeface="Times New Roman"/>
              </a:rPr>
              <a:t>m</a:t>
            </a:r>
            <a:r>
              <a:rPr lang="en-US" sz="2400" dirty="0">
                <a:latin typeface="Times New Roman"/>
                <a:cs typeface="Times New Roman"/>
              </a:rPr>
              <a:t>.   What is the field strength?  What is the change in gravitational potential if you go from B to A? 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>
                <a:latin typeface="Times New Roman"/>
                <a:cs typeface="Times New Roman"/>
              </a:rPr>
              <a:t>8.24 N/kg, -371 J/kg)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14300"/>
            <a:ext cx="8839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Times New Roman"/>
                <a:cs typeface="Times New Roman"/>
              </a:rPr>
              <a:t>4. An </a:t>
            </a:r>
            <a:r>
              <a:rPr lang="en-US" sz="2400" dirty="0">
                <a:latin typeface="Times New Roman"/>
                <a:cs typeface="Times New Roman"/>
              </a:rPr>
              <a:t>upward electric field has a strength of 23,400 N/C.  What is the change in potential if you displace yourself upward 3.40 cm?  What force will it exert on an electron?  A proton? 				(-796 J/C or V, 3.75x10</a:t>
            </a:r>
            <a:r>
              <a:rPr lang="en-US" sz="2400" baseline="30000" dirty="0">
                <a:latin typeface="Times New Roman"/>
                <a:cs typeface="Times New Roman"/>
              </a:rPr>
              <a:t>-15</a:t>
            </a:r>
            <a:r>
              <a:rPr lang="en-US" sz="2400" dirty="0">
                <a:latin typeface="Times New Roman"/>
                <a:cs typeface="Times New Roman"/>
              </a:rPr>
              <a:t> N down, 3.75x10</a:t>
            </a:r>
            <a:r>
              <a:rPr lang="en-US" sz="2400" baseline="30000" dirty="0">
                <a:latin typeface="Times New Roman"/>
                <a:cs typeface="Times New Roman"/>
              </a:rPr>
              <a:t>-15</a:t>
            </a:r>
            <a:r>
              <a:rPr lang="en-US" sz="2400" dirty="0">
                <a:latin typeface="Times New Roman"/>
                <a:cs typeface="Times New Roman"/>
              </a:rPr>
              <a:t> N up)</a:t>
            </a:r>
          </a:p>
          <a:p>
            <a:endParaRPr lang="en-US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1430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6. A </a:t>
            </a:r>
            <a:r>
              <a:rPr lang="en-US" sz="2400" dirty="0"/>
              <a:t>gravitational field has a strength of 1.10x10</a:t>
            </a:r>
            <a:r>
              <a:rPr lang="en-US" sz="2400" baseline="30000" dirty="0"/>
              <a:t>-7</a:t>
            </a:r>
            <a:r>
              <a:rPr lang="en-US" sz="2400" dirty="0"/>
              <a:t> N/kg to the right.  If I move a  mass 2.30 </a:t>
            </a:r>
            <a:r>
              <a:rPr lang="en-US" sz="2400" dirty="0" err="1"/>
              <a:t>m</a:t>
            </a:r>
            <a:r>
              <a:rPr lang="en-US" sz="2400" dirty="0"/>
              <a:t> to the left, what is the change in </a:t>
            </a:r>
            <a:r>
              <a:rPr lang="en-US" sz="2400" dirty="0">
                <a:latin typeface="Times New Roman"/>
                <a:cs typeface="Times New Roman"/>
              </a:rPr>
              <a:t>gravitational</a:t>
            </a:r>
            <a:r>
              <a:rPr lang="en-US" sz="2400" dirty="0"/>
              <a:t> potential?  What force does this exert on a 1.00 gram object? (+2.53x10</a:t>
            </a:r>
            <a:r>
              <a:rPr lang="en-US" sz="2400" baseline="30000" dirty="0"/>
              <a:t>-7</a:t>
            </a:r>
            <a:r>
              <a:rPr lang="en-US" sz="2400" dirty="0"/>
              <a:t> N/kg, 2.53x10</a:t>
            </a:r>
            <a:r>
              <a:rPr lang="en-US" sz="2400" baseline="30000" dirty="0"/>
              <a:t>-10</a:t>
            </a:r>
            <a:r>
              <a:rPr lang="en-US" sz="2400" dirty="0"/>
              <a:t> N)</a:t>
            </a:r>
            <a:r>
              <a:rPr lang="en-US" sz="2400" dirty="0" smtClean="0"/>
              <a:t> 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14300"/>
            <a:ext cx="883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Times New Roman"/>
                <a:cs typeface="Times New Roman"/>
              </a:rPr>
              <a:t>7. An </a:t>
            </a:r>
            <a:r>
              <a:rPr lang="en-US" sz="2400" dirty="0">
                <a:latin typeface="Times New Roman"/>
                <a:cs typeface="Times New Roman"/>
              </a:rPr>
              <a:t>electrical field changes electrical potential from 210. V to 560. V when you move down 4.50 cm.  What is the magnitude and direction of the electrical field, and what force does it exert on a +2.40 µC charge? </a:t>
            </a:r>
            <a:r>
              <a:rPr lang="en-US" sz="2400" dirty="0" smtClean="0">
                <a:latin typeface="Times New Roman"/>
                <a:cs typeface="Times New Roman"/>
              </a:rPr>
              <a:t>	</a:t>
            </a:r>
          </a:p>
          <a:p>
            <a:pPr lvl="0"/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dirty="0">
                <a:latin typeface="Times New Roman"/>
                <a:cs typeface="Times New Roman"/>
              </a:rPr>
              <a:t>7780 V/</a:t>
            </a:r>
            <a:r>
              <a:rPr lang="en-US" sz="2400" dirty="0" err="1">
                <a:latin typeface="Times New Roman"/>
                <a:cs typeface="Times New Roman"/>
              </a:rPr>
              <a:t>m</a:t>
            </a:r>
            <a:r>
              <a:rPr lang="en-US" sz="2400" dirty="0">
                <a:latin typeface="Times New Roman"/>
                <a:cs typeface="Times New Roman"/>
              </a:rPr>
              <a:t> (or N/C) up, 0.0187 N up)</a:t>
            </a:r>
          </a:p>
          <a:p>
            <a:endParaRPr lang="en-US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14300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Question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14300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Question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14300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Question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273</Words>
  <Application>Microsoft Macintosh PowerPoint</Application>
  <PresentationFormat>On-screen Show (16:10)</PresentationFormat>
  <Paragraphs>10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Potential, Field, and Distance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Manager/>
  <Company/>
  <LinksUpToDate>false</LinksUpToDate>
  <SharedDoc>false</SharedDoc>
  <HyperlinkBase/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Fields Arrays of mass and charge</dc:title>
  <dc:subject/>
  <dc:creator>Chris</dc:creator>
  <cp:keywords/>
  <dc:description/>
  <cp:lastModifiedBy>Chris</cp:lastModifiedBy>
  <cp:revision>2</cp:revision>
  <dcterms:created xsi:type="dcterms:W3CDTF">2016-11-11T16:55:17Z</dcterms:created>
  <dcterms:modified xsi:type="dcterms:W3CDTF">2016-11-12T02:34:20Z</dcterms:modified>
  <cp:category/>
</cp:coreProperties>
</file>