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414" r:id="rId3"/>
    <p:sldId id="381" r:id="rId4"/>
    <p:sldId id="382" r:id="rId5"/>
    <p:sldId id="391" r:id="rId6"/>
    <p:sldId id="404" r:id="rId7"/>
    <p:sldId id="407" r:id="rId8"/>
    <p:sldId id="408" r:id="rId9"/>
    <p:sldId id="409" r:id="rId10"/>
    <p:sldId id="410" r:id="rId11"/>
    <p:sldId id="412" r:id="rId12"/>
    <p:sldId id="413" r:id="rId13"/>
    <p:sldId id="393" r:id="rId14"/>
    <p:sldId id="403" r:id="rId15"/>
    <p:sldId id="392" r:id="rId1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31" autoAdjust="0"/>
  </p:normalViewPr>
  <p:slideViewPr>
    <p:cSldViewPr>
      <p:cViewPr>
        <p:scale>
          <a:sx n="75" d="100"/>
          <a:sy n="75" d="100"/>
        </p:scale>
        <p:origin x="1280" y="90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5A930-9EA5-2B4D-9372-EFB382E59AB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EB377-B7B0-794D-9A3A-91DCBB23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D1291-1B6F-4BA1-9A15-BA7DB786E3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2D18C-2EEE-4818-BFB6-C16AA26EA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167F6-2749-4BF4-A040-32A963475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69657-B216-402C-A444-73E8AE294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1E239-97E1-41C5-A45E-979E56FFB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47673-AFDC-45A6-BA4E-B1614428E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09BB8-E1D8-42AA-A1CE-7BA7E70BF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95F91-1764-4E18-A5BE-828E2B0EE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85ADD-E8BC-4A26-B6FF-80F56886F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28408-FC9E-4DFE-9C0B-0A5035A7F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22CD9-A481-4F04-8D2E-51FE1081C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DBF267-82A4-4BA2-9D46-A92E495EBE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45466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127000"/>
            <a:ext cx="2505075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8208"/>
            <a:ext cx="24955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you move a mass vertically from point A to point B, the  potential changes from -65.0 J/kg to -34.0 J/kg in a distance of 17.0 m.  What is the gravitational field strength? Does the field point toward A or B? Which point is at a higher elevation, A or B?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800" y="5433492"/>
            <a:ext cx="2036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1.82 N/kg toward A, B is higher.</a:t>
            </a:r>
            <a:endParaRPr 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152400" y="5461000"/>
            <a:ext cx="97962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43 V, bottom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304800" y="3746500"/>
            <a:ext cx="6019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E = -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V/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</a:t>
            </a:r>
            <a:r>
              <a:rPr lang="en-US" sz="2800"/>
              <a:t>, F = Eq, F = mg</a:t>
            </a:r>
          </a:p>
          <a:p>
            <a:r>
              <a:rPr lang="en-US" sz="2800"/>
              <a:t>mg = Eq = 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/>
              <a:t>Vq/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</a:t>
            </a:r>
            <a:endParaRPr lang="en-US" sz="2800"/>
          </a:p>
          <a:p>
            <a:r>
              <a:rPr lang="en-US" sz="2800"/>
              <a:t>V = 42.875 V = 43 V</a:t>
            </a:r>
          </a:p>
          <a:p>
            <a:r>
              <a:rPr lang="en-US" sz="2800"/>
              <a:t>Bottom positive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/>
              <a:t>Carson Busses needs to suspend a 1.5 g (.0015 kg) pith ball against gravity. </a:t>
            </a:r>
            <a:r>
              <a:rPr lang="en-US" sz="3200" b="1" dirty="0">
                <a:sym typeface="Symbol" pitchFamily="18" charset="2"/>
              </a:rPr>
              <a:t>(gravity = electric)</a:t>
            </a:r>
            <a:r>
              <a:rPr lang="en-US" sz="4000" b="1" dirty="0"/>
              <a:t> It has a charge of +12 </a:t>
            </a:r>
            <a:r>
              <a:rPr lang="en-US" sz="4000" b="1" dirty="0">
                <a:sym typeface="Symbol" pitchFamily="18" charset="2"/>
              </a:rPr>
              <a:t>C, and he is generating the electric field using plates that are 3.5 cm apart.  What voltage should he use? </a:t>
            </a:r>
            <a:r>
              <a:rPr lang="en-US" sz="3200" b="1" dirty="0">
                <a:sym typeface="Symbol" pitchFamily="18" charset="2"/>
              </a:rPr>
              <a:t>Which side (top or bottom) is positive?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5181600" y="41275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5181600" y="51435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6248400" y="4508500"/>
            <a:ext cx="304800" cy="190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6400800" y="4699000"/>
            <a:ext cx="0" cy="25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0" name="Line 10"/>
          <p:cNvSpPr>
            <a:spLocks noChangeShapeType="1"/>
          </p:cNvSpPr>
          <p:nvPr/>
        </p:nvSpPr>
        <p:spPr bwMode="auto">
          <a:xfrm flipV="1">
            <a:off x="6400800" y="4204229"/>
            <a:ext cx="0" cy="31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6918326" y="4352396"/>
            <a:ext cx="58060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52401" y="5461000"/>
            <a:ext cx="80021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7.92 N/kg</a:t>
            </a:r>
            <a:endParaRPr lang="en-US" sz="1200" dirty="0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 smtClean="0"/>
              <a:t>Mimi  O’ Graf is on planet </a:t>
            </a:r>
            <a:r>
              <a:rPr lang="en-US" sz="4000" b="1" dirty="0" err="1" smtClean="0"/>
              <a:t>Xzrstlnr</a:t>
            </a:r>
            <a:r>
              <a:rPr lang="en-US" sz="4000" b="1" dirty="0" smtClean="0"/>
              <a:t>.  If she increases the gravitational potential of a mass by 95.0 J/kg in a vertical distance of 12.0 m, what is the gravitational field strength?</a:t>
            </a:r>
            <a:endParaRPr lang="en-US" sz="4000" b="1" dirty="0"/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381000" y="33655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/>
              <a:t>sol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152401" y="5461000"/>
            <a:ext cx="5661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12 cm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/>
              <a:t>Oliver </a:t>
            </a:r>
            <a:r>
              <a:rPr lang="en-US" sz="4000" b="1" dirty="0" err="1"/>
              <a:t>Goodguy</a:t>
            </a:r>
            <a:r>
              <a:rPr lang="en-US" sz="4000" b="1" dirty="0"/>
              <a:t> needs to generate a </a:t>
            </a:r>
            <a:r>
              <a:rPr lang="en-US" sz="4000" b="1" dirty="0" smtClean="0"/>
              <a:t>     13 </a:t>
            </a:r>
            <a:r>
              <a:rPr lang="en-US" sz="4000" b="1" dirty="0"/>
              <a:t>V/m electric field using a 1.50 V source.  What distance should he separate || plates to generate this electric field?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04800" y="38735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 = -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/>
              <a:t>V/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</a:t>
            </a:r>
            <a:r>
              <a:rPr lang="en-US" sz="2800"/>
              <a:t>, 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V</a:t>
            </a:r>
            <a:r>
              <a:rPr lang="en-US" sz="2800"/>
              <a:t> = </a:t>
            </a:r>
            <a:r>
              <a:rPr lang="en-US" sz="2800">
                <a:cs typeface="Times New Roman" pitchFamily="18" charset="0"/>
              </a:rPr>
              <a:t>1.50 V</a:t>
            </a:r>
            <a:r>
              <a:rPr lang="en-US" sz="2800"/>
              <a:t>,, </a:t>
            </a:r>
            <a:r>
              <a:rPr lang="en-US" sz="2800">
                <a:cs typeface="Times New Roman" pitchFamily="18" charset="0"/>
              </a:rPr>
              <a:t>E = 13 V/m</a:t>
            </a:r>
          </a:p>
          <a:p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 = 0.1154 m = 0.12 m = 12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4572000" y="1143001"/>
            <a:ext cx="4495800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is the electric field when you have 12.0 V across two || plates that are separated by </a:t>
            </a:r>
            <a:r>
              <a:rPr lang="en-US" dirty="0" smtClean="0"/>
              <a:t>0.0150 </a:t>
            </a:r>
            <a:r>
              <a:rPr lang="en-US" dirty="0"/>
              <a:t>m</a:t>
            </a:r>
            <a:r>
              <a:rPr lang="en-US" dirty="0" smtClean="0"/>
              <a:t>?</a:t>
            </a: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466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0" y="1143000"/>
            <a:ext cx="44958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If you have a gravitational field strength of 9.81 N/kg, what is the change of gravitational potential in a vertical upward distance of 1.85 m?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" y="5458520"/>
            <a:ext cx="9621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(18.1 J/kg)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572000" y="5458520"/>
            <a:ext cx="2377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(800 V/m) – show units = N/C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127000"/>
            <a:ext cx="2505075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8208"/>
            <a:ext cx="24955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351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838450" y="889000"/>
            <a:ext cx="7467109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</a:t>
            </a:r>
            <a:r>
              <a:rPr lang="en-US" sz="4800" dirty="0" smtClean="0"/>
              <a:t>Potential, Field, </a:t>
            </a:r>
            <a:r>
              <a:rPr lang="en-US" sz="4800" dirty="0"/>
              <a:t>and distance</a:t>
            </a:r>
          </a:p>
          <a:p>
            <a:pPr algn="ctr"/>
            <a:r>
              <a:rPr lang="en-US" sz="4800" dirty="0" smtClean="0"/>
              <a:t>1-5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152401" y="5461000"/>
            <a:ext cx="9689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5.0x10</a:t>
            </a:r>
            <a:r>
              <a:rPr lang="en-US" sz="1200" baseline="30000"/>
              <a:t>2</a:t>
            </a:r>
            <a:r>
              <a:rPr lang="en-US" sz="1200"/>
              <a:t> V/m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304800" y="2386542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 = -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/>
              <a:t>V/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</a:t>
            </a:r>
            <a:r>
              <a:rPr lang="en-US" sz="2800"/>
              <a:t>, 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V</a:t>
            </a:r>
            <a:r>
              <a:rPr lang="en-US" sz="2800"/>
              <a:t> = 25, 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</a:t>
            </a:r>
            <a:r>
              <a:rPr lang="en-US" sz="2800"/>
              <a:t> = .050 m, </a:t>
            </a:r>
          </a:p>
          <a:p>
            <a:r>
              <a:rPr lang="en-US" sz="2800">
                <a:cs typeface="Times New Roman" pitchFamily="18" charset="0"/>
              </a:rPr>
              <a:t>E = 500 V/m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Lee </a:t>
            </a:r>
            <a:r>
              <a:rPr lang="en-US" sz="2800" dirty="0" err="1"/>
              <a:t>DerHosen</a:t>
            </a:r>
            <a:r>
              <a:rPr lang="en-US" sz="2800" dirty="0"/>
              <a:t> places a voltage of 25 V across two || plates separated by 5.0 cm of distance.  What is the electric field generated?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52401" y="5461000"/>
            <a:ext cx="60029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0.39 </a:t>
            </a:r>
            <a:r>
              <a:rPr lang="en-US" sz="1200" dirty="0"/>
              <a:t>V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Art </a:t>
            </a:r>
            <a:r>
              <a:rPr lang="en-US" sz="2800" dirty="0" err="1"/>
              <a:t>Zenkraftz</a:t>
            </a:r>
            <a:r>
              <a:rPr lang="en-US" sz="2800" dirty="0"/>
              <a:t> measures a 125 V/m electric field between some || plates separated by 3.1 mm.  What must be the voltage across them?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381000" y="33655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 = -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/>
              <a:t>V/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</a:t>
            </a:r>
            <a:r>
              <a:rPr lang="en-US" sz="2800"/>
              <a:t>, 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</a:t>
            </a:r>
            <a:r>
              <a:rPr lang="en-US" sz="2800"/>
              <a:t> = </a:t>
            </a:r>
            <a:r>
              <a:rPr lang="en-US" sz="2800">
                <a:cs typeface="Times New Roman" pitchFamily="18" charset="0"/>
              </a:rPr>
              <a:t>3.1x10</a:t>
            </a:r>
            <a:r>
              <a:rPr lang="en-US" sz="2700" baseline="30000">
                <a:cs typeface="Times New Roman" pitchFamily="18" charset="0"/>
              </a:rPr>
              <a:t>-3</a:t>
            </a:r>
            <a:r>
              <a:rPr lang="en-US" sz="2800">
                <a:cs typeface="Times New Roman" pitchFamily="18" charset="0"/>
              </a:rPr>
              <a:t> m</a:t>
            </a:r>
            <a:r>
              <a:rPr lang="en-US" sz="2800"/>
              <a:t>, </a:t>
            </a:r>
            <a:r>
              <a:rPr lang="en-US" sz="2800">
                <a:cs typeface="Times New Roman" pitchFamily="18" charset="0"/>
              </a:rPr>
              <a:t>E = 125 V/m</a:t>
            </a:r>
          </a:p>
          <a:p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V = 0.3875 V = 0.39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52400" y="5461000"/>
            <a:ext cx="61266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14.5 m</a:t>
            </a:r>
            <a:endParaRPr lang="en-US" sz="1200" dirty="0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Helen A. </a:t>
            </a:r>
            <a:r>
              <a:rPr lang="en-US" sz="2800" dirty="0" err="1" smtClean="0"/>
              <a:t>Handbasket</a:t>
            </a:r>
            <a:r>
              <a:rPr lang="en-US" sz="2800" dirty="0" smtClean="0"/>
              <a:t> lifts a mass upwards (on earth) increasing its gravitational potential by 142 J/kg.  What vertical distance did she lift it?</a:t>
            </a:r>
            <a:endParaRPr lang="en-US" sz="2800" dirty="0"/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381000" y="33655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/>
              <a:t>sol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 electric field exerts a Southerly force of 3.30 N on a +450. µC charge.  What is the change in potential if you displace yourself 7.30 m to the North?  Is it an increase, or decrease in potential?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799" y="5433492"/>
            <a:ext cx="1321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+53,500 V, increase</a:t>
            </a:r>
            <a:endParaRPr lang="en-US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gravitational field exerts a force of 126. N on a 13.0 kg mass away from point B and toward point A that is vertically displaced from B a distance of 12.0 m.   What is the field strength?  In what direction?  What is the change in gravitational potential if you go from B to A?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800" y="5433492"/>
            <a:ext cx="19463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9.69 N/kg, toward A, -116 J/kg</a:t>
            </a:r>
            <a:endParaRPr 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uniform electrical field changes electrical potential from 110. V to 370. V when you move down 6.10 m.  What is the magnitude and direction of the electrical field, and what force does it exert on a -1.40 µC charge?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800" y="5433492"/>
            <a:ext cx="20233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42.6 V/m. up, 5.97x10</a:t>
            </a:r>
            <a:r>
              <a:rPr lang="en-US" sz="1100" baseline="30000" dirty="0" smtClean="0"/>
              <a:t>-5</a:t>
            </a:r>
            <a:r>
              <a:rPr lang="en-US" sz="1100" dirty="0" smtClean="0"/>
              <a:t> N down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3557</TotalTime>
  <Words>647</Words>
  <Application>Microsoft Macintosh PowerPoint</Application>
  <PresentationFormat>On-screen Show (16:10)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529</cp:revision>
  <dcterms:created xsi:type="dcterms:W3CDTF">2001-03-01T17:38:38Z</dcterms:created>
  <dcterms:modified xsi:type="dcterms:W3CDTF">2018-11-06T22:07:47Z</dcterms:modified>
</cp:coreProperties>
</file>