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9" r:id="rId2"/>
    <p:sldId id="330" r:id="rId3"/>
    <p:sldId id="331" r:id="rId4"/>
    <p:sldId id="332" r:id="rId5"/>
    <p:sldId id="333" r:id="rId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61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45C797-5787-4D2A-AF3D-7746C33AB5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944669-CC78-4181-9F6D-2F596101D7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B5B411-9A25-43B2-9A2D-619F3FE8DF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F625C-1453-4F25-8526-EA266CC057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1FEA47-6CA1-45F9-887E-169A4DB408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15B246-A57D-4F16-97B7-57A576951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6313CF-790C-4AED-A7A0-0F652548D1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79DA8-621D-4A31-B73A-FBDF938457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A72413-BBDB-414E-BF92-6385F5AE16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0BB1B-F55A-4EFC-A847-354652B6D7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81BA2-DBE9-46CF-8B84-2E5649B349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22CDD18-AB4C-4E7D-A3A0-C0CCD5A620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/>
              <a:t>1</a:t>
            </a:r>
            <a:r>
              <a:rPr lang="en-US" dirty="0"/>
              <a:t>. If it takes +34.0 J of work to move a -250. µC charge from plate A to plate B, what is the potential difference, and which plate is more positive, A or B? (136,000 V, A is more positive)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/>
              <a:t>2</a:t>
            </a:r>
            <a:r>
              <a:rPr lang="en-US" dirty="0"/>
              <a:t>. What is the velocity of a proton accelerated through 3.70 Volts from rest?  (2.66x10</a:t>
            </a:r>
            <a:r>
              <a:rPr lang="en-US" baseline="30000" dirty="0"/>
              <a:t>4</a:t>
            </a:r>
            <a:r>
              <a:rPr lang="en-US" dirty="0"/>
              <a:t> m/s)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/>
              <a:t>3</a:t>
            </a:r>
            <a:r>
              <a:rPr lang="en-US" dirty="0"/>
              <a:t>.  Find the electric potential </a:t>
            </a:r>
            <a:r>
              <a:rPr lang="en-US" b="1" dirty="0"/>
              <a:t>at point p and point q</a:t>
            </a:r>
            <a:r>
              <a:rPr lang="en-US" dirty="0"/>
              <a:t>.  Charge A is  -3.10 µC, B is +2.60 µC, and each grid line is a meter. (p: -4614.9 J/C or V, q: +2723.7 J/C)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714500"/>
            <a:ext cx="2171700" cy="2114550"/>
          </a:xfrm>
          <a:prstGeom prst="rect">
            <a:avLst/>
          </a:prstGeom>
          <a:noFill/>
          <a:ln w="38100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/>
              <a:t>4</a:t>
            </a:r>
            <a:r>
              <a:rPr lang="en-US" dirty="0"/>
              <a:t>. What work would it take to move a +370. µC charge from point q to point p</a:t>
            </a:r>
            <a:r>
              <a:rPr lang="en-US" dirty="0" smtClean="0"/>
              <a:t>? </a:t>
            </a:r>
            <a:r>
              <a:rPr lang="en-US" dirty="0" smtClean="0"/>
              <a:t>(p: -4614.9 J/C or V, q: +2723.7 J/C)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5219700"/>
            <a:ext cx="1024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/>
              <a:t> (-2.72 J)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5</a:t>
            </a:r>
            <a:r>
              <a:rPr lang="en-US" dirty="0" smtClean="0"/>
              <a:t>. A </a:t>
            </a:r>
            <a:r>
              <a:rPr lang="en-US" dirty="0"/>
              <a:t>5.20 kg piece of rock is in an elliptical orbit around a 4.80x10</a:t>
            </a:r>
            <a:r>
              <a:rPr lang="en-US" baseline="30000" dirty="0"/>
              <a:t>24</a:t>
            </a:r>
            <a:r>
              <a:rPr lang="en-US" dirty="0"/>
              <a:t> kg planet.  At one point in time, its velocity is 6790 m/s when it is at a distance of 8.40x10</a:t>
            </a:r>
            <a:r>
              <a:rPr lang="en-US" baseline="30000" dirty="0"/>
              <a:t>6</a:t>
            </a:r>
            <a:r>
              <a:rPr lang="en-US" dirty="0"/>
              <a:t> m from the planet's center.  What is its distance from the planet's center when it is going 5860 m/s? (9.93x10</a:t>
            </a:r>
            <a:r>
              <a:rPr lang="en-US" baseline="30000" dirty="0"/>
              <a:t>6</a:t>
            </a:r>
            <a:r>
              <a:rPr lang="en-US" dirty="0"/>
              <a:t> 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4018</TotalTime>
  <Words>225</Words>
  <Application>Microsoft Office PowerPoint</Application>
  <PresentationFormat>On-screen Show (16:10)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Times New Roman</vt:lpstr>
      <vt:lpstr>ＭＳ Ｐゴシック</vt:lpstr>
      <vt:lpstr>Arial</vt:lpstr>
      <vt:lpstr>Calibri</vt:lpstr>
      <vt:lpstr>Symbol</vt:lpstr>
      <vt:lpstr>BR Symbol</vt:lpstr>
      <vt:lpstr>Default Design</vt:lpstr>
      <vt:lpstr>Slide 1</vt:lpstr>
      <vt:lpstr>Slide 2</vt:lpstr>
      <vt:lpstr>Slide 3</vt:lpstr>
      <vt:lpstr>Slide 4</vt:lpstr>
      <vt:lpstr>Slide 5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526</cp:revision>
  <dcterms:created xsi:type="dcterms:W3CDTF">2012-09-16T18:47:56Z</dcterms:created>
  <dcterms:modified xsi:type="dcterms:W3CDTF">2015-12-12T23:10:26Z</dcterms:modified>
</cp:coreProperties>
</file>