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01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48C40-9977-42B6-89DD-817F4A15DE72}" type="datetimeFigureOut">
              <a:rPr lang="en-US" smtClean="0"/>
              <a:t>2017-11-07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111DA-01D9-408B-86F4-386FC263E2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61436"/>
            <a:ext cx="8839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Each grid line is a meter. Charge A is +160. µC, and charge B is -210. µC, and C is +630. µC.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force on charge 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Draw the force vector and label its magnitude and direction.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(144 N left and up at 68.4</a:t>
            </a:r>
            <a:r>
              <a:rPr kumimoji="0" lang="en-US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above the x-axis)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76300"/>
            <a:ext cx="191535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64</Words>
  <Application>Microsoft Office PowerPoint</Application>
  <PresentationFormat>On-screen Show (16:10)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</cp:revision>
  <dcterms:created xsi:type="dcterms:W3CDTF">2017-11-07T20:48:38Z</dcterms:created>
  <dcterms:modified xsi:type="dcterms:W3CDTF">2017-11-07T23:14:36Z</dcterms:modified>
</cp:coreProperties>
</file>