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8F7A-C406-40DA-B087-9266F7881CB7}" type="datetimeFigureOut">
              <a:rPr lang="en-US" smtClean="0"/>
              <a:pPr/>
              <a:t>2014-10-15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C860-B608-4A2C-8A38-14F0713F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8F7A-C406-40DA-B087-9266F7881CB7}" type="datetimeFigureOut">
              <a:rPr lang="en-US" smtClean="0"/>
              <a:pPr/>
              <a:t>2014-10-15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C860-B608-4A2C-8A38-14F0713F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8F7A-C406-40DA-B087-9266F7881CB7}" type="datetimeFigureOut">
              <a:rPr lang="en-US" smtClean="0"/>
              <a:pPr/>
              <a:t>2014-10-15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C860-B608-4A2C-8A38-14F0713F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8F7A-C406-40DA-B087-9266F7881CB7}" type="datetimeFigureOut">
              <a:rPr lang="en-US" smtClean="0"/>
              <a:pPr/>
              <a:t>2014-10-15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C860-B608-4A2C-8A38-14F0713F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8F7A-C406-40DA-B087-9266F7881CB7}" type="datetimeFigureOut">
              <a:rPr lang="en-US" smtClean="0"/>
              <a:pPr/>
              <a:t>2014-10-15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C860-B608-4A2C-8A38-14F0713F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8F7A-C406-40DA-B087-9266F7881CB7}" type="datetimeFigureOut">
              <a:rPr lang="en-US" smtClean="0"/>
              <a:pPr/>
              <a:t>2014-10-15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C860-B608-4A2C-8A38-14F0713F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8F7A-C406-40DA-B087-9266F7881CB7}" type="datetimeFigureOut">
              <a:rPr lang="en-US" smtClean="0"/>
              <a:pPr/>
              <a:t>2014-10-15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C860-B608-4A2C-8A38-14F0713F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8F7A-C406-40DA-B087-9266F7881CB7}" type="datetimeFigureOut">
              <a:rPr lang="en-US" smtClean="0"/>
              <a:pPr/>
              <a:t>2014-10-15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C860-B608-4A2C-8A38-14F0713F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8F7A-C406-40DA-B087-9266F7881CB7}" type="datetimeFigureOut">
              <a:rPr lang="en-US" smtClean="0"/>
              <a:pPr/>
              <a:t>2014-10-15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C860-B608-4A2C-8A38-14F0713F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8F7A-C406-40DA-B087-9266F7881CB7}" type="datetimeFigureOut">
              <a:rPr lang="en-US" smtClean="0"/>
              <a:pPr/>
              <a:t>2014-10-15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C860-B608-4A2C-8A38-14F0713F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8F7A-C406-40DA-B087-9266F7881CB7}" type="datetimeFigureOut">
              <a:rPr lang="en-US" smtClean="0"/>
              <a:pPr/>
              <a:t>2014-10-15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DC860-B608-4A2C-8A38-14F0713F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48F7A-C406-40DA-B087-9266F7881CB7}" type="datetimeFigureOut">
              <a:rPr lang="en-US" smtClean="0"/>
              <a:pPr/>
              <a:t>2014-10-15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DC860-B608-4A2C-8A38-14F0713F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304800"/>
            <a:ext cx="3585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the electric field at A and B?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507682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5715000"/>
          <a:ext cx="2654301" cy="971550"/>
        </p:xfrm>
        <a:graphic>
          <a:graphicData uri="http://schemas.openxmlformats.org/drawingml/2006/table">
            <a:tbl>
              <a:tblPr/>
              <a:tblGrid>
                <a:gridCol w="608872"/>
                <a:gridCol w="608872"/>
                <a:gridCol w="827685"/>
                <a:gridCol w="608872"/>
              </a:tblGrid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18436.52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1.12937E-12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18436.52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5267.578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-3724.740213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3724.74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-3724.740213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22161.26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mag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22472.1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Angle with 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80.45922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257800" y="5562600"/>
          <a:ext cx="3263902" cy="1133475"/>
        </p:xfrm>
        <a:graphic>
          <a:graphicData uri="http://schemas.openxmlformats.org/drawingml/2006/table">
            <a:tbl>
              <a:tblPr/>
              <a:tblGrid>
                <a:gridCol w="609008"/>
                <a:gridCol w="609008"/>
                <a:gridCol w="609008"/>
                <a:gridCol w="827870"/>
                <a:gridCol w="609008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mag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angle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5073.636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5073.636119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12827.59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12827.58621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17901.22233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mag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17901.22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Angle with 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50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2014-10-14T16:05:48Z</dcterms:created>
  <dcterms:modified xsi:type="dcterms:W3CDTF">2014-10-15T16:43:34Z</dcterms:modified>
</cp:coreProperties>
</file>