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10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B962E8-79A5-4C15-A71A-5576528B0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3F454-A7FD-4C1A-B904-72414D6697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3EF58-41B0-46C7-8B14-C9264F6654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5D8709-BBC6-420A-9625-913004973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EBFCA-E69E-46C2-8C2C-A8A9D0C1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FDDAA-CE6E-41CA-95A7-04F48487A4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36DE2-8125-4CE9-B340-73F19A3CED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5095A-9D8E-463B-A4A4-E55D54550E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66DB8-78FD-4F28-B08D-02182B5A1B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055F8-3DD6-46D9-A1F8-3CF45EA793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311AD-46F2-47CC-8CED-F912E7398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87ACB2A-ADB3-40A4-8F89-5D7869B463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52400" y="1576388"/>
            <a:ext cx="7162800" cy="5281612"/>
            <a:chOff x="384" y="672"/>
            <a:chExt cx="4512" cy="3327"/>
          </a:xfrm>
        </p:grpSpPr>
        <p:sp>
          <p:nvSpPr>
            <p:cNvPr id="2059" name="Line 3"/>
            <p:cNvSpPr>
              <a:spLocks noChangeShapeType="1"/>
            </p:cNvSpPr>
            <p:nvPr/>
          </p:nvSpPr>
          <p:spPr bwMode="auto">
            <a:xfrm>
              <a:off x="2880" y="688"/>
              <a:ext cx="0" cy="3265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0" name="Line 4"/>
            <p:cNvSpPr>
              <a:spLocks noChangeShapeType="1"/>
            </p:cNvSpPr>
            <p:nvPr/>
          </p:nvSpPr>
          <p:spPr bwMode="auto">
            <a:xfrm>
              <a:off x="432" y="2544"/>
              <a:ext cx="4464" cy="0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1" name="Line 5"/>
            <p:cNvSpPr>
              <a:spLocks noChangeShapeType="1"/>
            </p:cNvSpPr>
            <p:nvPr/>
          </p:nvSpPr>
          <p:spPr bwMode="auto">
            <a:xfrm flipV="1">
              <a:off x="9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2" name="Line 6"/>
            <p:cNvSpPr>
              <a:spLocks noChangeShapeType="1"/>
            </p:cNvSpPr>
            <p:nvPr/>
          </p:nvSpPr>
          <p:spPr bwMode="auto">
            <a:xfrm flipV="1">
              <a:off x="14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7"/>
            <p:cNvSpPr>
              <a:spLocks noChangeShapeType="1"/>
            </p:cNvSpPr>
            <p:nvPr/>
          </p:nvSpPr>
          <p:spPr bwMode="auto">
            <a:xfrm flipV="1">
              <a:off x="19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8"/>
            <p:cNvSpPr>
              <a:spLocks noChangeShapeType="1"/>
            </p:cNvSpPr>
            <p:nvPr/>
          </p:nvSpPr>
          <p:spPr bwMode="auto">
            <a:xfrm flipV="1">
              <a:off x="24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5" name="Line 9"/>
            <p:cNvSpPr>
              <a:spLocks noChangeShapeType="1"/>
            </p:cNvSpPr>
            <p:nvPr/>
          </p:nvSpPr>
          <p:spPr bwMode="auto">
            <a:xfrm flipV="1">
              <a:off x="480" y="672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6" name="Line 10"/>
            <p:cNvSpPr>
              <a:spLocks noChangeShapeType="1"/>
            </p:cNvSpPr>
            <p:nvPr/>
          </p:nvSpPr>
          <p:spPr bwMode="auto">
            <a:xfrm flipV="1">
              <a:off x="336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7" name="Line 11"/>
            <p:cNvSpPr>
              <a:spLocks noChangeShapeType="1"/>
            </p:cNvSpPr>
            <p:nvPr/>
          </p:nvSpPr>
          <p:spPr bwMode="auto">
            <a:xfrm flipV="1">
              <a:off x="384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8" name="Line 12"/>
            <p:cNvSpPr>
              <a:spLocks noChangeShapeType="1"/>
            </p:cNvSpPr>
            <p:nvPr/>
          </p:nvSpPr>
          <p:spPr bwMode="auto">
            <a:xfrm flipV="1">
              <a:off x="432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69" name="Line 13"/>
            <p:cNvSpPr>
              <a:spLocks noChangeShapeType="1"/>
            </p:cNvSpPr>
            <p:nvPr/>
          </p:nvSpPr>
          <p:spPr bwMode="auto">
            <a:xfrm flipV="1">
              <a:off x="4800" y="687"/>
              <a:ext cx="0" cy="33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Line 14"/>
            <p:cNvSpPr>
              <a:spLocks noChangeShapeType="1"/>
            </p:cNvSpPr>
            <p:nvPr/>
          </p:nvSpPr>
          <p:spPr bwMode="auto">
            <a:xfrm>
              <a:off x="384" y="34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Line 15"/>
            <p:cNvSpPr>
              <a:spLocks noChangeShapeType="1"/>
            </p:cNvSpPr>
            <p:nvPr/>
          </p:nvSpPr>
          <p:spPr bwMode="auto">
            <a:xfrm>
              <a:off x="384" y="299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Line 16"/>
            <p:cNvSpPr>
              <a:spLocks noChangeShapeType="1"/>
            </p:cNvSpPr>
            <p:nvPr/>
          </p:nvSpPr>
          <p:spPr bwMode="auto">
            <a:xfrm>
              <a:off x="384" y="3936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3" name="Line 17"/>
            <p:cNvSpPr>
              <a:spLocks noChangeShapeType="1"/>
            </p:cNvSpPr>
            <p:nvPr/>
          </p:nvSpPr>
          <p:spPr bwMode="auto">
            <a:xfrm>
              <a:off x="384" y="203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4" name="Line 18"/>
            <p:cNvSpPr>
              <a:spLocks noChangeShapeType="1"/>
            </p:cNvSpPr>
            <p:nvPr/>
          </p:nvSpPr>
          <p:spPr bwMode="auto">
            <a:xfrm>
              <a:off x="384" y="155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19"/>
            <p:cNvSpPr>
              <a:spLocks noChangeShapeType="1"/>
            </p:cNvSpPr>
            <p:nvPr/>
          </p:nvSpPr>
          <p:spPr bwMode="auto">
            <a:xfrm>
              <a:off x="384" y="1071"/>
              <a:ext cx="451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Oval 20"/>
            <p:cNvSpPr>
              <a:spLocks noChangeArrowheads="1"/>
            </p:cNvSpPr>
            <p:nvPr/>
          </p:nvSpPr>
          <p:spPr bwMode="auto">
            <a:xfrm>
              <a:off x="834" y="1910"/>
              <a:ext cx="242" cy="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A</a:t>
              </a:r>
            </a:p>
          </p:txBody>
        </p:sp>
        <p:sp>
          <p:nvSpPr>
            <p:cNvPr id="2077" name="Oval 21"/>
            <p:cNvSpPr>
              <a:spLocks noChangeArrowheads="1"/>
            </p:cNvSpPr>
            <p:nvPr/>
          </p:nvSpPr>
          <p:spPr bwMode="auto">
            <a:xfrm>
              <a:off x="1794" y="3350"/>
              <a:ext cx="242" cy="242"/>
            </a:xfrm>
            <a:prstGeom prst="ellipse">
              <a:avLst/>
            </a:prstGeom>
            <a:solidFill>
              <a:srgbClr val="FF0000"/>
            </a:solidFill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800"/>
                <a:t>B</a:t>
              </a:r>
            </a:p>
          </p:txBody>
        </p:sp>
      </p:grpSp>
      <p:sp>
        <p:nvSpPr>
          <p:cNvPr id="2051" name="Text Box 22"/>
          <p:cNvSpPr txBox="1">
            <a:spLocks noChangeArrowheads="1"/>
          </p:cNvSpPr>
          <p:nvPr/>
        </p:nvSpPr>
        <p:spPr bwMode="auto">
          <a:xfrm>
            <a:off x="0" y="0"/>
            <a:ext cx="9067800" cy="12001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Each grid is a meter.  If charge A is -14.7 </a:t>
            </a:r>
            <a:r>
              <a:rPr lang="el-GR">
                <a:cs typeface="Times New Roman" pitchFamily="18" charset="0"/>
              </a:rPr>
              <a:t>μ</a:t>
            </a:r>
            <a:r>
              <a:rPr lang="en-US">
                <a:cs typeface="Times New Roman" pitchFamily="18" charset="0"/>
              </a:rPr>
              <a:t>C, and charge B is +17.2 </a:t>
            </a:r>
            <a:r>
              <a:rPr lang="el-GR">
                <a:cs typeface="Times New Roman" pitchFamily="18" charset="0"/>
              </a:rPr>
              <a:t>μ</a:t>
            </a:r>
            <a:r>
              <a:rPr lang="en-US">
                <a:cs typeface="Times New Roman" pitchFamily="18" charset="0"/>
              </a:rPr>
              <a:t>C, calculate the voltage at points g and h.  Write these down to use later today.</a:t>
            </a:r>
            <a:endParaRPr lang="el-GR">
              <a:cs typeface="Times New Roman" pitchFamily="18" charset="0"/>
            </a:endParaRPr>
          </a:p>
        </p:txBody>
      </p:sp>
      <p:sp>
        <p:nvSpPr>
          <p:cNvPr id="2052" name="Text Box 23"/>
          <p:cNvSpPr txBox="1">
            <a:spLocks noChangeArrowheads="1"/>
          </p:cNvSpPr>
          <p:nvPr/>
        </p:nvSpPr>
        <p:spPr bwMode="auto">
          <a:xfrm>
            <a:off x="3930650" y="1163638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y</a:t>
            </a:r>
          </a:p>
        </p:txBody>
      </p:sp>
      <p:sp>
        <p:nvSpPr>
          <p:cNvPr id="2053" name="Text Box 24"/>
          <p:cNvSpPr txBox="1">
            <a:spLocks noChangeArrowheads="1"/>
          </p:cNvSpPr>
          <p:nvPr/>
        </p:nvSpPr>
        <p:spPr bwMode="auto">
          <a:xfrm>
            <a:off x="7283450" y="4243388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x</a:t>
            </a:r>
          </a:p>
        </p:txBody>
      </p:sp>
      <p:sp>
        <p:nvSpPr>
          <p:cNvPr id="2054" name="Oval 25"/>
          <p:cNvSpPr>
            <a:spLocks noChangeArrowheads="1"/>
          </p:cNvSpPr>
          <p:nvPr/>
        </p:nvSpPr>
        <p:spPr bwMode="auto">
          <a:xfrm>
            <a:off x="1784350" y="2166938"/>
            <a:ext cx="76200" cy="76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5" name="Oval 26"/>
          <p:cNvSpPr>
            <a:spLocks noChangeArrowheads="1"/>
          </p:cNvSpPr>
          <p:nvPr/>
        </p:nvSpPr>
        <p:spPr bwMode="auto">
          <a:xfrm>
            <a:off x="6350000" y="5980113"/>
            <a:ext cx="76200" cy="76200"/>
          </a:xfrm>
          <a:prstGeom prst="ellipse">
            <a:avLst/>
          </a:prstGeom>
          <a:solidFill>
            <a:schemeClr val="folHlink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6" name="Text Box 27"/>
          <p:cNvSpPr txBox="1">
            <a:spLocks noChangeArrowheads="1"/>
          </p:cNvSpPr>
          <p:nvPr/>
        </p:nvSpPr>
        <p:spPr bwMode="auto">
          <a:xfrm>
            <a:off x="1905000" y="1728788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g</a:t>
            </a:r>
          </a:p>
        </p:txBody>
      </p:sp>
      <p:sp>
        <p:nvSpPr>
          <p:cNvPr id="2057" name="Text Box 28"/>
          <p:cNvSpPr txBox="1">
            <a:spLocks noChangeArrowheads="1"/>
          </p:cNvSpPr>
          <p:nvPr/>
        </p:nvSpPr>
        <p:spPr bwMode="auto">
          <a:xfrm>
            <a:off x="6477000" y="5538788"/>
            <a:ext cx="3365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h</a:t>
            </a:r>
          </a:p>
        </p:txBody>
      </p:sp>
      <p:sp>
        <p:nvSpPr>
          <p:cNvPr id="2058" name="Text Box 29"/>
          <p:cNvSpPr txBox="1">
            <a:spLocks noChangeArrowheads="1"/>
          </p:cNvSpPr>
          <p:nvPr/>
        </p:nvSpPr>
        <p:spPr bwMode="auto">
          <a:xfrm>
            <a:off x="7451725" y="6437313"/>
            <a:ext cx="1073150" cy="45720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/>
              <a:t>g: -28,775.6 V</a:t>
            </a:r>
          </a:p>
          <a:p>
            <a:r>
              <a:rPr lang="en-US" sz="1200"/>
              <a:t>h: -6,126.9 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3830</TotalTime>
  <Words>57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Slide 1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517</cp:revision>
  <dcterms:created xsi:type="dcterms:W3CDTF">2001-03-01T17:38:38Z</dcterms:created>
  <dcterms:modified xsi:type="dcterms:W3CDTF">2014-09-02T19:06:10Z</dcterms:modified>
</cp:coreProperties>
</file>