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34" d="100"/>
          <a:sy n="134" d="100"/>
        </p:scale>
        <p:origin x="-1002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B645-D6EE-4AFB-A74C-C701E4312012}" type="datetimeFigureOut">
              <a:rPr lang="en-US" smtClean="0"/>
              <a:pPr/>
              <a:t>2020-01-14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(The inferno)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4147"/>
            <a:ext cx="5267325" cy="534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"/>
            <a:ext cx="5643563" cy="291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000500"/>
            <a:ext cx="8231188" cy="150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</Words>
  <Application>Microsoft Office PowerPoint</Application>
  <PresentationFormat>On-screen Show (16:10)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IB Questions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Thermo Test</dc:title>
  <dc:creator>Chris Murray</dc:creator>
  <cp:lastModifiedBy>Murray, Christopher</cp:lastModifiedBy>
  <cp:revision>6</cp:revision>
  <dcterms:created xsi:type="dcterms:W3CDTF">2019-10-06T22:14:50Z</dcterms:created>
  <dcterms:modified xsi:type="dcterms:W3CDTF">2020-01-14T17:19:52Z</dcterms:modified>
</cp:coreProperties>
</file>