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>
        <p:scale>
          <a:sx n="75" d="100"/>
          <a:sy n="75" d="100"/>
        </p:scale>
        <p:origin x="-1506" y="-10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B645-D6EE-4AFB-A74C-C701E43120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 </a:t>
            </a:r>
            <a:r>
              <a:rPr lang="en-US" dirty="0" smtClean="0"/>
              <a:t>Heat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(The inferno)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419600" cy="572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417788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55226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53743"/>
            <a:ext cx="3962400" cy="116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2237"/>
            <a:ext cx="4290647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17629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4495800" cy="458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210050"/>
            <a:ext cx="4419600" cy="137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91000" cy="570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38588" cy="550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</Words>
  <Application>Microsoft Office PowerPoint</Application>
  <PresentationFormat>On-screen Show (16:10)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IB Heat Questions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 Thermo Test</dc:title>
  <dc:creator>Chris Murray</dc:creator>
  <cp:lastModifiedBy>Chris Murray</cp:lastModifiedBy>
  <cp:revision>7</cp:revision>
  <dcterms:created xsi:type="dcterms:W3CDTF">2019-10-06T22:14:50Z</dcterms:created>
  <dcterms:modified xsi:type="dcterms:W3CDTF">2020-09-16T23:04:09Z</dcterms:modified>
</cp:coreProperties>
</file>