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/>
    <p:restoredTop sz="94643"/>
  </p:normalViewPr>
  <p:slideViewPr>
    <p:cSldViewPr>
      <p:cViewPr varScale="1">
        <p:scale>
          <a:sx n="132" d="100"/>
          <a:sy n="132" d="100"/>
        </p:scale>
        <p:origin x="-1014" y="-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B645-D6EE-4AFB-A74C-C701E4312012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2B645-D6EE-4AFB-A74C-C701E4312012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0620A-3C14-417B-B3A3-EAF0EAA5D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itchFamily="34" charset="0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itchFamily="34" charset="0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itchFamily="34" charset="0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Gas Laws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(The inferno)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905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Convert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12.0 psi absolute 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Torr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gauge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905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Convert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2000. psi gauge absolute to Pa absolute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905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Fred </a:t>
            </a:r>
            <a:r>
              <a:rPr lang="en-US" sz="2400" dirty="0" smtClean="0"/>
              <a:t>has 31.8 grams of Helium gas in a giant Florence flask that has a diameter of 0.380 m (ignore the volume of the neck of the flask) at 210.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C.</a:t>
            </a:r>
            <a:r>
              <a:rPr lang="en-US" sz="2400" dirty="0" smtClean="0"/>
              <a:t>  What is the Pressure in Pa?  In psi?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905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dirty="0" smtClean="0"/>
              <a:t>A gas is at an absolute pressure of 630. </a:t>
            </a:r>
            <a:r>
              <a:rPr lang="en-US" sz="2400" dirty="0" err="1" smtClean="0"/>
              <a:t>Torr</a:t>
            </a:r>
            <a:r>
              <a:rPr lang="en-US" sz="2400" dirty="0" smtClean="0"/>
              <a:t> when its volume is 1.80 liters.  If the volume of the container is changed to 5.40 liters (by moving a piston) what is the new pressure when the temperature returns to the same it started at?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905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dirty="0" smtClean="0"/>
              <a:t>A gas takes up 4.20 liters at a temperature of 20.5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r>
              <a:rPr lang="en-US" sz="2400" dirty="0" smtClean="0"/>
              <a:t> and a gauge pressure of 3.40 psi.  What volume does it take up at 89.0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r>
              <a:rPr lang="en-US" sz="2400" dirty="0" smtClean="0"/>
              <a:t>, and a gauge pressure of 34.2 psi?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167</Words>
  <Application>Microsoft Office PowerPoint</Application>
  <PresentationFormat>On-screen Show (16:10)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Gas Laws Quiz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Mock Thermo Test</dc:title>
  <dc:creator>Chris Murray</dc:creator>
  <cp:lastModifiedBy>Chris Murray</cp:lastModifiedBy>
  <cp:revision>8</cp:revision>
  <dcterms:created xsi:type="dcterms:W3CDTF">2019-10-06T22:14:50Z</dcterms:created>
  <dcterms:modified xsi:type="dcterms:W3CDTF">2020-09-16T01:55:41Z</dcterms:modified>
</cp:coreProperties>
</file>