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58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86813" autoAdjust="0"/>
  </p:normalViewPr>
  <p:slideViewPr>
    <p:cSldViewPr>
      <p:cViewPr varScale="1">
        <p:scale>
          <a:sx n="131" d="100"/>
          <a:sy n="131" d="100"/>
        </p:scale>
        <p:origin x="88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D25E88C-E52E-4FF9-8CEF-570408A95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C9E92-390C-440B-944E-44A1E3CD1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F5FE7-9410-4443-8690-AE32AB412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28EE-61B8-461C-9CAC-29BEAC3D4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2579-93BA-47F4-A943-7CD79E199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72710-5017-4F07-B704-368984FA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F328-D21F-4028-8E55-B97F2ADD9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70677-0EFF-440F-AEF7-88706D752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24D99-BA24-4FA1-824A-FBD1835CA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0237-13F6-41C6-B0F6-8C982F75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DD9A-B46A-4717-9CD8-780EB75BB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DA03F-F0C5-4115-9174-F75725DCF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88C03ADB-01FD-4F11-992C-8DB0781FE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822325" y="415396"/>
            <a:ext cx="1917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The formulas: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886200" y="825501"/>
            <a:ext cx="33057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For wind power</a:t>
            </a:r>
          </a:p>
          <a:p>
            <a:r>
              <a:rPr lang="en-US" sz="2000" dirty="0"/>
              <a:t>A = frontal area (</a:t>
            </a:r>
            <a:r>
              <a:rPr lang="el-GR" sz="2000" dirty="0">
                <a:cs typeface="Arial" charset="0"/>
              </a:rPr>
              <a:t>π</a:t>
            </a:r>
            <a:r>
              <a:rPr lang="en-US" sz="2000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m</a:t>
            </a:r>
            <a:r>
              <a:rPr lang="en-US" sz="2000" baseline="30000" dirty="0">
                <a:cs typeface="Arial" charset="0"/>
              </a:rPr>
              <a:t>2</a:t>
            </a:r>
          </a:p>
          <a:p>
            <a:r>
              <a:rPr lang="el-GR" sz="2000" dirty="0">
                <a:cs typeface="Arial" charset="0"/>
              </a:rPr>
              <a:t>ρ</a:t>
            </a:r>
            <a:r>
              <a:rPr lang="en-US" sz="2000" dirty="0">
                <a:cs typeface="Arial" charset="0"/>
              </a:rPr>
              <a:t> = density of air (≈1.3 kg/m</a:t>
            </a:r>
            <a:r>
              <a:rPr lang="en-US" sz="2000" baseline="30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)</a:t>
            </a:r>
          </a:p>
          <a:p>
            <a:r>
              <a:rPr lang="en-US" sz="2000" dirty="0">
                <a:cs typeface="Arial" charset="0"/>
              </a:rPr>
              <a:t>v = wind speed</a:t>
            </a:r>
            <a:endParaRPr lang="el-GR" sz="2000" dirty="0">
              <a:cs typeface="Arial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89000"/>
            <a:ext cx="30861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03501"/>
            <a:ext cx="2173850" cy="284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581400" y="127001"/>
            <a:ext cx="33057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For wind power</a:t>
            </a:r>
          </a:p>
          <a:p>
            <a:r>
              <a:rPr lang="en-US" sz="2000" dirty="0"/>
              <a:t>A = frontal area (</a:t>
            </a:r>
            <a:r>
              <a:rPr lang="el-GR" sz="2000" dirty="0">
                <a:cs typeface="Arial" charset="0"/>
              </a:rPr>
              <a:t>π</a:t>
            </a:r>
            <a:r>
              <a:rPr lang="en-US" sz="2000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m</a:t>
            </a:r>
            <a:r>
              <a:rPr lang="en-US" sz="2000" baseline="30000" dirty="0">
                <a:cs typeface="Arial" charset="0"/>
              </a:rPr>
              <a:t>2</a:t>
            </a:r>
          </a:p>
          <a:p>
            <a:r>
              <a:rPr lang="el-GR" sz="2000" dirty="0">
                <a:cs typeface="Arial" charset="0"/>
              </a:rPr>
              <a:t>ρ</a:t>
            </a:r>
            <a:r>
              <a:rPr lang="en-US" sz="2000" dirty="0">
                <a:cs typeface="Arial" charset="0"/>
              </a:rPr>
              <a:t> = density of air (≈1.3 kg/m</a:t>
            </a:r>
            <a:r>
              <a:rPr lang="en-US" sz="2000" baseline="30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)</a:t>
            </a:r>
          </a:p>
          <a:p>
            <a:r>
              <a:rPr lang="en-US" sz="2000" dirty="0">
                <a:cs typeface="Arial" charset="0"/>
              </a:rPr>
              <a:t>v = wind speed</a:t>
            </a:r>
            <a:endParaRPr lang="el-GR" sz="2000" dirty="0">
              <a:cs typeface="Arial" charset="0"/>
            </a:endParaRPr>
          </a:p>
        </p:txBody>
      </p: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304801" y="1400770"/>
            <a:ext cx="83216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Ex1 – What max power can you get from a wind turbine with 8.2 m long blades when the wind speed is about 5.4 m/s on the average?  Use the density of air to be 1.2 kg/m</a:t>
            </a:r>
            <a:r>
              <a:rPr lang="en-US" baseline="30000" dirty="0"/>
              <a:t>3</a:t>
            </a:r>
          </a:p>
          <a:p>
            <a:r>
              <a:rPr lang="en-US" dirty="0"/>
              <a:t>2.0E4 Watts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"/>
            <a:ext cx="30861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581400" y="127001"/>
            <a:ext cx="33057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For wind power</a:t>
            </a:r>
          </a:p>
          <a:p>
            <a:r>
              <a:rPr lang="en-US" sz="2000" dirty="0"/>
              <a:t>A = frontal area (</a:t>
            </a:r>
            <a:r>
              <a:rPr lang="el-GR" sz="2000" dirty="0">
                <a:cs typeface="Arial" charset="0"/>
              </a:rPr>
              <a:t>π</a:t>
            </a:r>
            <a:r>
              <a:rPr lang="en-US" sz="2000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m</a:t>
            </a:r>
            <a:r>
              <a:rPr lang="en-US" sz="2000" baseline="30000" dirty="0">
                <a:cs typeface="Arial" charset="0"/>
              </a:rPr>
              <a:t>2</a:t>
            </a:r>
          </a:p>
          <a:p>
            <a:r>
              <a:rPr lang="el-GR" sz="2000" dirty="0">
                <a:cs typeface="Arial" charset="0"/>
              </a:rPr>
              <a:t>ρ</a:t>
            </a:r>
            <a:r>
              <a:rPr lang="en-US" sz="2000" dirty="0">
                <a:cs typeface="Arial" charset="0"/>
              </a:rPr>
              <a:t> = density of air (≈1.3 kg/m</a:t>
            </a:r>
            <a:r>
              <a:rPr lang="en-US" sz="2000" baseline="30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)</a:t>
            </a:r>
          </a:p>
          <a:p>
            <a:r>
              <a:rPr lang="en-US" sz="2000" dirty="0">
                <a:cs typeface="Arial" charset="0"/>
              </a:rPr>
              <a:t>v = wind speed</a:t>
            </a:r>
            <a:endParaRPr lang="el-GR" sz="2000" dirty="0">
              <a:cs typeface="Arial" charset="0"/>
            </a:endParaRPr>
          </a:p>
        </p:txBody>
      </p: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304800" y="1352371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Ex2 – What max power can you get from a wind turbine with 8.5 m long blades when the wind speed is about 7.3 m/s incident on the front of the blades, and is slowed to 6.5 m/s after the blades.   Use the density of air to be 1.3 kg/m</a:t>
            </a:r>
            <a:r>
              <a:rPr lang="en-US" baseline="30000" dirty="0"/>
              <a:t>3</a:t>
            </a:r>
          </a:p>
          <a:p>
            <a:r>
              <a:rPr lang="en-US" dirty="0"/>
              <a:t>16877.05765 Watts ≈ 1.7x10</a:t>
            </a:r>
            <a:r>
              <a:rPr lang="en-US" baseline="30000" dirty="0"/>
              <a:t>4</a:t>
            </a:r>
            <a:r>
              <a:rPr lang="en-US" dirty="0"/>
              <a:t> W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"/>
            <a:ext cx="30861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266406"/>
            <a:ext cx="1106632" cy="144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17500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Try this one:</a:t>
            </a:r>
          </a:p>
          <a:p>
            <a:r>
              <a:rPr lang="en-US" dirty="0"/>
              <a:t>Your wind turbines have a radius of 9.70 m.  They operate where the wind speed is 8.50 m/s, and they slow the wind to 7.60 m/s on their downwind side.  Use the density of air to be 1.3 kgm</a:t>
            </a:r>
            <a:r>
              <a:rPr lang="en-US" baseline="30000" dirty="0"/>
              <a:t>-3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What is the power output per turbine?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How many turbines do you need to generate a megawatt of power?  (1.00x10</a:t>
            </a:r>
            <a:r>
              <a:rPr lang="en-US" baseline="30000" dirty="0"/>
              <a:t>6</a:t>
            </a:r>
            <a:r>
              <a:rPr lang="en-US" dirty="0"/>
              <a:t> W)</a:t>
            </a:r>
          </a:p>
          <a:p>
            <a:r>
              <a:rPr lang="en-US" dirty="0"/>
              <a:t>33652.26963 W ≈ 3.37x10</a:t>
            </a:r>
            <a:r>
              <a:rPr lang="en-US" baseline="30000" dirty="0"/>
              <a:t>4</a:t>
            </a:r>
            <a:r>
              <a:rPr lang="en-US" dirty="0"/>
              <a:t> W, 30 turbines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277</Words>
  <Application>Microsoft Macintosh PowerPoint</Application>
  <PresentationFormat>On-screen Show (16:10)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Tigard Tualatin School District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Power and Climate Change</dc:title>
  <dc:creator>Chris Murray</dc:creator>
  <cp:lastModifiedBy>Microsoft Office User</cp:lastModifiedBy>
  <cp:revision>65</cp:revision>
  <dcterms:created xsi:type="dcterms:W3CDTF">2016-03-10T16:57:13Z</dcterms:created>
  <dcterms:modified xsi:type="dcterms:W3CDTF">2019-09-15T21:59:42Z</dcterms:modified>
</cp:coreProperties>
</file>