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4" d="100"/>
          <a:sy n="134" d="100"/>
        </p:scale>
        <p:origin x="-954" y="-7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pPr/>
              <a:t>2019-09-17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pPr/>
              <a:t>2019-09-17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pPr/>
              <a:t>2019-09-17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pPr/>
              <a:t>2019-09-17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pPr/>
              <a:t>2019-09-17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pPr/>
              <a:t>2019-09-17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pPr/>
              <a:t>2019-09-17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pPr/>
              <a:t>2019-09-17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pPr/>
              <a:t>2019-09-17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pPr/>
              <a:t>2019-09-17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46EE9-B1DA-433B-B8C6-A825D46B0E6B}" type="datetimeFigureOut">
              <a:rPr lang="en-US" smtClean="0"/>
              <a:pPr/>
              <a:t>2019-09-17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12A6C3-38C8-4C4E-9990-E6DF83690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B46EE9-B1DA-433B-B8C6-A825D46B0E6B}" type="datetimeFigureOut">
              <a:rPr lang="en-US" smtClean="0"/>
              <a:pPr/>
              <a:t>2019-09-17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12A6C3-38C8-4C4E-9990-E6DF836906B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15 D2 Basic Thermo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52400"/>
            <a:ext cx="447656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435945" y="4428"/>
            <a:ext cx="4708055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Point X is at 100. K.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How many moles of gas do we have?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is the temperature at point A?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the process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isobaric process XA: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Q,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U, and W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5415290"/>
            <a:ext cx="27254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1.9254 moles, 300. K, 8000 J, 4800 J, 3200 J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52400"/>
            <a:ext cx="447656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435945" y="4428"/>
            <a:ext cx="4708055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Point X is at 100. K. 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(n =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1.9254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moles)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is the temperature at point D?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For the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isochoric (constant volume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process XD: 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find Q,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U, and W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5415290"/>
            <a:ext cx="168507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25.0 K, 1800 J, 1800 J, 0 J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52400"/>
            <a:ext cx="447656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435945" y="4428"/>
            <a:ext cx="470805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Point X is at 100. K.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(n =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1.9254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moles)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work done for the Isothermal process XB is 1760 J.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is the pressure at point B?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is the temperature at point B?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Find the Q,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U, and W for this process.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5415290"/>
            <a:ext cx="233589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2.67E5 Pa, 100. K, 1760 J, 0 J, 1760 J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52400"/>
            <a:ext cx="4476567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TextBox 5"/>
          <p:cNvSpPr txBox="1"/>
          <p:nvPr/>
        </p:nvSpPr>
        <p:spPr>
          <a:xfrm>
            <a:off x="4435945" y="4428"/>
            <a:ext cx="470805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Point X is at 100. K.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(n =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1.9254 </a:t>
            </a:r>
            <a:r>
              <a:rPr lang="en-US" sz="1200" dirty="0" smtClean="0">
                <a:latin typeface="Times New Roman" pitchFamily="18" charset="0"/>
                <a:cs typeface="Times New Roman" pitchFamily="18" charset="0"/>
              </a:rPr>
              <a:t>moles)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work done for the Adiabatic process XC is 1250 J.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is the pressure at point C?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What is the temperature at point C?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Find the Q, </a:t>
            </a:r>
            <a:r>
              <a:rPr lang="el-GR" sz="2000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U, and W for this process.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5415290"/>
            <a:ext cx="245291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 smtClean="0">
                <a:latin typeface="Times New Roman" pitchFamily="18" charset="0"/>
                <a:cs typeface="Times New Roman" pitchFamily="18" charset="0"/>
              </a:rPr>
              <a:t>1.282E5 Pa, 48.1 K, 0 J, -1250 J, 1250 J</a:t>
            </a:r>
            <a:endParaRPr lang="en-US" sz="11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3810000" cy="28900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886200" y="0"/>
            <a:ext cx="5257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the cycle ABCD find the Q, </a:t>
            </a:r>
            <a:r>
              <a:rPr lang="el-GR" dirty="0" smtClean="0">
                <a:latin typeface="Times New Roman" pitchFamily="18" charset="0"/>
                <a:cs typeface="Times New Roman" pitchFamily="18" charset="0"/>
              </a:rPr>
              <a:t>Δ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U, and W for each process, the net work done, and the efficiency of the cycle. 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24800" y="4816642"/>
            <a:ext cx="1219200" cy="898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279</Words>
  <Application>Microsoft Office PowerPoint</Application>
  <PresentationFormat>On-screen Show (16:10)</PresentationFormat>
  <Paragraphs>42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15 D2 Basic Thermo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Murray, Christopher</dc:creator>
  <cp:lastModifiedBy>Murray, Christopher</cp:lastModifiedBy>
  <cp:revision>13</cp:revision>
  <dcterms:created xsi:type="dcterms:W3CDTF">2019-09-13T15:56:46Z</dcterms:created>
  <dcterms:modified xsi:type="dcterms:W3CDTF">2019-09-17T15:08:03Z</dcterms:modified>
</cp:coreProperties>
</file>