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85" r:id="rId3"/>
    <p:sldId id="281" r:id="rId4"/>
    <p:sldId id="283" r:id="rId5"/>
    <p:sldId id="282" r:id="rId6"/>
    <p:sldId id="284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86813" autoAdjust="0"/>
  </p:normalViewPr>
  <p:slideViewPr>
    <p:cSldViewPr>
      <p:cViewPr varScale="1">
        <p:scale>
          <a:sx n="131" d="100"/>
          <a:sy n="131" d="100"/>
        </p:scale>
        <p:origin x="88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D25E88C-E52E-4FF9-8CEF-570408A95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9E92-390C-440B-944E-44A1E3CD1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F5FE7-9410-4443-8690-AE32AB412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28EE-61B8-461C-9CAC-29BEAC3D4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2579-93BA-47F4-A943-7CD79E199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72710-5017-4F07-B704-368984FA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F328-D21F-4028-8E55-B97F2ADD9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0677-0EFF-440F-AEF7-88706D752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24D99-BA24-4FA1-824A-FBD1835CA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0237-13F6-41C6-B0F6-8C982F75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DD9A-B46A-4717-9CD8-780EB75BB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A03F-F0C5-4115-9174-F75725DCF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88C03ADB-01FD-4F11-992C-8DB0781FE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"/>
            <a:ext cx="3302000" cy="2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762500"/>
            <a:ext cx="1905000" cy="5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1" y="0"/>
            <a:ext cx="4191000" cy="564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"/>
            <a:ext cx="3302000" cy="2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762500"/>
            <a:ext cx="1905000" cy="5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95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star with a surface temperature of 5200 K has a radius of 6.5x10</a:t>
            </a:r>
            <a:r>
              <a:rPr lang="en-US" sz="2400" baseline="30000" dirty="0"/>
              <a:t>8</a:t>
            </a:r>
            <a:r>
              <a:rPr lang="en-US" sz="2400" dirty="0"/>
              <a:t> m, and is 1.7x10</a:t>
            </a:r>
            <a:r>
              <a:rPr lang="en-US" sz="2400" baseline="30000" dirty="0"/>
              <a:t>11</a:t>
            </a:r>
            <a:r>
              <a:rPr lang="en-US" sz="2400" dirty="0"/>
              <a:t> m from a planet.  Assume the star is a perfect black body.  Calculate the intensity of the radiation in Wm</a:t>
            </a:r>
            <a:r>
              <a:rPr lang="en-US" sz="2400" baseline="30000" dirty="0"/>
              <a:t>-2</a:t>
            </a:r>
            <a:r>
              <a:rPr lang="en-US" sz="2400" dirty="0"/>
              <a:t> incident on the planet’s upper atmosphere.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448300"/>
            <a:ext cx="752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606 Wm</a:t>
            </a:r>
            <a:r>
              <a:rPr lang="en-US" sz="1050" baseline="30000" dirty="0"/>
              <a:t>-2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43979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606 Wm</a:t>
            </a:r>
            <a:r>
              <a:rPr lang="en-US" sz="2400" baseline="30000" dirty="0"/>
              <a:t>-2</a:t>
            </a:r>
            <a:r>
              <a:rPr lang="en-US" sz="2400" dirty="0"/>
              <a:t> is incident on the upper atmosphere of a planet.  If the planet’s upper atmosphere has an albedo of 0.23, </a:t>
            </a:r>
          </a:p>
          <a:p>
            <a:r>
              <a:rPr lang="en-US" sz="2400" dirty="0"/>
              <a:t>a) What portion of the light makes it to the surface?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448300"/>
            <a:ext cx="7264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467 Wm</a:t>
            </a:r>
            <a:r>
              <a:rPr lang="en-US" sz="1050" baseline="30000" dirty="0"/>
              <a:t>-2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43979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606 Wm</a:t>
            </a:r>
            <a:r>
              <a:rPr lang="en-US" sz="2400" baseline="30000" dirty="0"/>
              <a:t>-2</a:t>
            </a:r>
            <a:r>
              <a:rPr lang="en-US" sz="2400" dirty="0"/>
              <a:t> is incident on the upper atmosphere of a planet.  If the planet’s upper atmosphere has an albedo of 0.23, </a:t>
            </a:r>
          </a:p>
          <a:p>
            <a:r>
              <a:rPr lang="en-US" sz="2400" dirty="0"/>
              <a:t>a) What portion of the light makes it to the surface?</a:t>
            </a:r>
          </a:p>
          <a:p>
            <a:r>
              <a:rPr lang="en-US" sz="2400" dirty="0"/>
              <a:t>b) What is the average intensity of light over the whole surface of the planet?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448300"/>
            <a:ext cx="7264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117 Wm</a:t>
            </a:r>
            <a:r>
              <a:rPr lang="en-US" sz="1050" baseline="30000" dirty="0"/>
              <a:t>-2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43979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606 Wm</a:t>
            </a:r>
            <a:r>
              <a:rPr lang="en-US" sz="2400" baseline="30000" dirty="0"/>
              <a:t>-2</a:t>
            </a:r>
            <a:r>
              <a:rPr lang="en-US" sz="2400" dirty="0"/>
              <a:t> is incident on the upper atmosphere of a planet.  If the planet’s upper atmosphere has an albedo of 0.23, </a:t>
            </a:r>
          </a:p>
          <a:p>
            <a:r>
              <a:rPr lang="en-US" sz="2400" dirty="0"/>
              <a:t>a) What portion of the light makes it to the surface?</a:t>
            </a:r>
          </a:p>
          <a:p>
            <a:r>
              <a:rPr lang="en-US" sz="2400" dirty="0"/>
              <a:t>b) What is the average intensity of light over the whole surface of the planet?</a:t>
            </a:r>
          </a:p>
          <a:p>
            <a:r>
              <a:rPr lang="en-US" sz="2400" dirty="0"/>
              <a:t>c) What would be the equilibrium temperature of the planet in space if there were no greenhouse effect?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448300"/>
            <a:ext cx="5180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213 K</a:t>
            </a:r>
            <a:endParaRPr lang="en-US" sz="1050" baseline="30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43979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218</Words>
  <Application>Microsoft Macintosh PowerPoint</Application>
  <PresentationFormat>On-screen Show (16:10)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Tigard Tualatin School District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Power and Climate Change</dc:title>
  <dc:creator>Chris Murray</dc:creator>
  <cp:lastModifiedBy>Microsoft Office User</cp:lastModifiedBy>
  <cp:revision>69</cp:revision>
  <dcterms:created xsi:type="dcterms:W3CDTF">2016-03-10T16:57:13Z</dcterms:created>
  <dcterms:modified xsi:type="dcterms:W3CDTF">2019-09-18T20:04:52Z</dcterms:modified>
</cp:coreProperties>
</file>