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11884-2AB8-4157-8B0B-E74A51365C87}" type="datetimeFigureOut">
              <a:rPr lang="en-US" smtClean="0"/>
              <a:t>2019-08-23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8F88-5B23-40EB-AA47-5B87BD2CD0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349500"/>
            <a:ext cx="427114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6" y="436563"/>
            <a:ext cx="3419475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2400" y="127000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Albedo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1" y="560287"/>
            <a:ext cx="3819525" cy="1447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46551" y="2286000"/>
            <a:ext cx="4402175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28600" y="24130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Sunlight of intensity 1030 Wm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shines on a solar heater with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albedo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6.20 % (0.0620)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reflected intensity?  What is the absorbed intensity? 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(63.9 Wm</a:t>
            </a:r>
            <a:r>
              <a:rPr lang="en-US" sz="11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, 966 Wm</a:t>
            </a:r>
            <a:r>
              <a:rPr lang="en-US" sz="11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power absorbed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heater has a surface area of 16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(15,500 W)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1" y="0"/>
            <a:ext cx="4143375" cy="240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254000"/>
            <a:ext cx="3419475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57201" y="2413000"/>
            <a:ext cx="83216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Try these: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On a day when the solar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radiation is 980.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W/m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how much power per square meter is reflected off into space from the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oceans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 How much is absorbed?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98.0 Wm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reflected,  882 Wm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absorbed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the same calculation for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fresh snow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833 Wm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reflected, 147 Wm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absorbed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1" y="0"/>
            <a:ext cx="4143375" cy="240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254000"/>
            <a:ext cx="3419475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118</Words>
  <Application>Microsoft Office PowerPoint</Application>
  <PresentationFormat>On-screen Show (16:10)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7</cp:revision>
  <dcterms:created xsi:type="dcterms:W3CDTF">2019-08-23T17:16:06Z</dcterms:created>
  <dcterms:modified xsi:type="dcterms:W3CDTF">2019-08-23T18:14:24Z</dcterms:modified>
</cp:coreProperties>
</file>