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9" r:id="rId5"/>
    <p:sldId id="268" r:id="rId6"/>
    <p:sldId id="270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4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2EA08B-C1E7-465D-8112-2D52C54FD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0EC4E-0075-4D7A-B4F1-04F32F648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68AF3-2A52-4654-B30D-1B3EB0547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68A3F-B564-4729-B5FA-43A69083B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020F-E88F-4F51-8802-0C6727A6E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030F5-B350-453A-BF6E-1EA5D2A8D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5E5BF-8183-4252-B114-70441950C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CA993-FFFA-437D-9825-7E6288E31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FA76F-B13E-44EB-B9D3-6F87E305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10F0-1C83-43BD-8E25-31A7E5F9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B0FAC-040D-4801-9DE6-35115D7D9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28FC-3BD5-42C4-9EDA-A8826D86D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A2B1F9-B2C3-42EC-8FE7-E2323A470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" y="123033"/>
            <a:ext cx="22349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Conduction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66800" y="3334693"/>
            <a:ext cx="6553200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dQ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rate of heat flow (J/s or W)</a:t>
            </a:r>
          </a:p>
          <a:p>
            <a:r>
              <a:rPr lang="en-US" dirty="0" smtClean="0"/>
              <a:t>k = thermal conductivity (W m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en-US" baseline="30000" dirty="0" smtClean="0"/>
              <a:t>-1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 = Area (m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ΔT = Temperature difference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Δx</a:t>
            </a:r>
            <a:r>
              <a:rPr lang="en-US" dirty="0" smtClean="0"/>
              <a:t> = Thickness of the insulation (m)</a:t>
            </a:r>
            <a:endParaRPr lang="en-US" dirty="0"/>
          </a:p>
        </p:txBody>
      </p:sp>
      <p:pic>
        <p:nvPicPr>
          <p:cNvPr id="11342" name="Picture 78" descr="FG14_05"/>
          <p:cNvPicPr>
            <a:picLocks noChangeAspect="1" noChangeArrowheads="1"/>
          </p:cNvPicPr>
          <p:nvPr/>
        </p:nvPicPr>
        <p:blipFill>
          <a:blip r:embed="rId2" cstate="print"/>
          <a:srcRect l="25005" t="27501" r="24985" b="27499"/>
          <a:stretch>
            <a:fillRect/>
          </a:stretch>
        </p:blipFill>
        <p:spPr bwMode="auto">
          <a:xfrm>
            <a:off x="3048000" y="254000"/>
            <a:ext cx="5511800" cy="27559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81100"/>
            <a:ext cx="275082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0" y="2321223"/>
            <a:ext cx="59503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Δx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4686300"/>
            <a:ext cx="10096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575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76600" y="2667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Interesting units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Why some objects feel different temperatures (When they are the same temperature)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905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r>
              <a:rPr lang="en-US" sz="2400" dirty="0" smtClean="0"/>
              <a:t>A small cooler is insulated with 3.20 cm thick Styrofoam (k </a:t>
            </a:r>
            <a:r>
              <a:rPr lang="en-US" sz="2400" dirty="0" smtClean="0"/>
              <a:t>= 0.036 W m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)</a:t>
            </a:r>
            <a:r>
              <a:rPr lang="en-US" sz="2400" dirty="0" smtClean="0"/>
              <a:t>, and has a surface area of 1.20 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Initially it is full of ice at 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C.</a:t>
            </a:r>
            <a:r>
              <a:rPr lang="en-US" sz="2400" dirty="0" smtClean="0"/>
              <a:t>  </a:t>
            </a:r>
            <a:r>
              <a:rPr lang="en-US" sz="2400" dirty="0" smtClean="0"/>
              <a:t>What quantity of ice will melt in one hour if the temperature of the outside of the cooler is kept (somehow) at 20.0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C.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L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 for water is 3.33x10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J kg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0800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2959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0.292 kg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67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An engineer has a wall that measures 2.4 m tall by 5.1 m wide.  They are using  insulation that has a thermal conductivity of 0.024 W m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 They want to limit the heat flow to </a:t>
            </a:r>
            <a:r>
              <a:rPr lang="en-US" sz="2400" dirty="0" smtClean="0"/>
              <a:t>45.0 </a:t>
            </a:r>
            <a:r>
              <a:rPr lang="en-US" sz="2400" dirty="0" smtClean="0"/>
              <a:t>Watts when there is a temperature difference of 42.0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 from the inside to the outside. What thickness of  insulation would they need to use?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075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0.27 m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0800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667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A window (k = 0.84 W m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) measures 2.4 m by 1.8 m and is 3.2 mm thick.  </a:t>
            </a:r>
            <a:r>
              <a:rPr lang="en-US" sz="2400" dirty="0" smtClean="0"/>
              <a:t>In 10. minutes, 865 kJ of heat flow through the window.  What is the temperature difference across the window?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53075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1.3 </a:t>
            </a:r>
            <a:r>
              <a:rPr lang="en-US" sz="1800" baseline="30000" dirty="0" err="1" smtClean="0"/>
              <a:t>o</a:t>
            </a:r>
            <a:r>
              <a:rPr lang="en-US" sz="1800" dirty="0" err="1" smtClean="0"/>
              <a:t>C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0800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42259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72 cm by 95 cm piece of insulation is 2.54 cm thick.  When there is a temperature difference of 12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, the heat flow rate is 5.7 Watts.  What is the thermal conductivity of the insulation?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07568"/>
            <a:ext cx="181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0.018 W m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 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C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080000"/>
            <a:ext cx="1447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295</Words>
  <Application>Microsoft Office PowerPoint</Application>
  <PresentationFormat>On-screen Show (16:10)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261</cp:revision>
  <dcterms:created xsi:type="dcterms:W3CDTF">2001-03-01T17:38:38Z</dcterms:created>
  <dcterms:modified xsi:type="dcterms:W3CDTF">2024-04-12T22:01:27Z</dcterms:modified>
</cp:coreProperties>
</file>