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336" r:id="rId2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</p:clrMru>
  <p:extLst>
    <p:ext uri="{E76CE94A-603C-4142-B9EB-6D1370010A27}">
      <p14:discardImageEditData xmlns:p14="http://schemas.microsoft.com/office/powerpoint/2010/main" xmlns="" xmlns:mv="urn:schemas-microsoft-com:mac:vml" xmlns:mc="http://schemas.openxmlformats.org/markup-compatibility/2006" val="0"/>
    </p:ext>
    <p:ext uri="{D31A062A-798A-4329-ABDD-BBA856620510}">
      <p14:defaultImageDpi xmlns:p14="http://schemas.microsoft.com/office/powerpoint/2010/main" xmlns="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004" y="-69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5800" y="685800"/>
            <a:ext cx="54864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DA96B06-78D2-644D-92E9-CF0855CD6A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1779188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B8B731-8316-6C48-8277-D776E897AF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23E1E9-BBE7-0442-AE3B-6929990299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21BCAE-24DB-5B4E-BFAE-051812B5C1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5A4EE7-30BB-F143-9EE2-4C52F2BC12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B7F503-9C67-714B-82EF-7F6D31AA35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4DFC65-7D4B-1649-964D-4BD701CD98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266944-6296-DE45-82FE-C934745E89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900D3C-5D08-DF4C-9378-5D71833AF5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FA9A3-F656-D34E-9954-290CF4879F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FD095E-AA28-864E-8C2A-C454259B78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4B6EC5-662B-774A-8A67-8601031762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EAECB30-8FED-1F4C-8E27-2546964787D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419600" cy="5722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5258</TotalTime>
  <Words>0</Words>
  <Application>Microsoft Office PowerPoint</Application>
  <PresentationFormat>On-screen Show (16:10)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296</cp:revision>
  <dcterms:created xsi:type="dcterms:W3CDTF">2014-10-05T21:32:17Z</dcterms:created>
  <dcterms:modified xsi:type="dcterms:W3CDTF">2017-11-09T18:00:21Z</dcterms:modified>
</cp:coreProperties>
</file>