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6"/>
  </p:notesMasterIdLst>
  <p:sldIdLst>
    <p:sldId id="265" r:id="rId2"/>
    <p:sldId id="339" r:id="rId3"/>
    <p:sldId id="340" r:id="rId4"/>
    <p:sldId id="341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112" y="-91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1F7DC0-D060-46B7-9ADA-875E0E3BC9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CA4D7-C6C7-4E37-9162-F8C4452DC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6B8A9-5DC6-451F-AE6F-F947103DB7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16F2C-6BAC-4D11-AE15-946EC310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48616-0BC6-4CD5-805B-457B36E98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BDC20-3E49-47DB-A544-684ABD5F1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E4047-6CBD-484E-A19F-8ADCD41E14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CF91F-B877-4747-9A9C-53B426AAEA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00882-6DE3-4DCA-A568-ADADC23916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F9FC9-24F6-404A-89EE-2544262DB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128E6-8146-41A7-8A1F-819EB8F653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64766-CB36-43AD-B15C-6F6FC715C3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E91493-6069-4332-BA5F-4838E4BEC9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23032"/>
            <a:ext cx="24304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Heat engines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0" y="698500"/>
            <a:ext cx="28194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Turn heat to </a:t>
            </a:r>
            <a:r>
              <a:rPr lang="en-US" dirty="0" smtClean="0"/>
              <a:t>work</a:t>
            </a:r>
            <a:endParaRPr lang="en-US" dirty="0"/>
          </a:p>
        </p:txBody>
      </p:sp>
      <p:pic>
        <p:nvPicPr>
          <p:cNvPr id="11347" name="Picture 83" descr="G:\CHAP15\FIGURES\FG15_10.PCT"/>
          <p:cNvPicPr>
            <a:picLocks noChangeAspect="1" noChangeArrowheads="1"/>
          </p:cNvPicPr>
          <p:nvPr/>
        </p:nvPicPr>
        <p:blipFill>
          <a:blip r:embed="rId2" cstate="print"/>
          <a:srcRect r="36987"/>
          <a:stretch>
            <a:fillRect/>
          </a:stretch>
        </p:blipFill>
        <p:spPr bwMode="auto">
          <a:xfrm>
            <a:off x="3022600" y="0"/>
            <a:ext cx="6121400" cy="539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1" y="0"/>
            <a:ext cx="25218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Carnot Cycle</a:t>
            </a:r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76200" y="5080001"/>
            <a:ext cx="65532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Maximum efficiency possible</a:t>
            </a:r>
            <a:endParaRPr lang="en-US" sz="2400" dirty="0">
              <a:sym typeface="Symbol" pitchFamily="18" charset="2"/>
            </a:endParaRPr>
          </a:p>
        </p:txBody>
      </p:sp>
      <p:pic>
        <p:nvPicPr>
          <p:cNvPr id="190470" name="Picture 6" descr="D:\Documents\Gianfigs\CHAP15\FIGURES\FG15_12.P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647700"/>
            <a:ext cx="5347679" cy="2971800"/>
          </a:xfrm>
          <a:prstGeom prst="rect">
            <a:avLst/>
          </a:prstGeom>
          <a:noFill/>
        </p:spPr>
      </p:pic>
      <p:pic>
        <p:nvPicPr>
          <p:cNvPr id="15362" name="Picture 2" descr="http://scienceworld.wolfram.com/biography/pics/CarnotSad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0"/>
            <a:ext cx="2057400" cy="329565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803551" y="3314700"/>
            <a:ext cx="2340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 June 1796 - 24 August 1832</a:t>
            </a:r>
            <a:endParaRPr lang="en-US" sz="1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2450" y="4000500"/>
            <a:ext cx="47815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upload.wikimedia.org/wikipedia/commons/thumb/0/06/Carnot_cycle_p-V_diagram.svg/1000px-Carnot_cycle_p-V_diagram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508000"/>
            <a:ext cx="6191250" cy="5207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" y="0"/>
            <a:ext cx="2085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Carnot Cycle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-38100"/>
            <a:ext cx="3475631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Processes:  Q = </a:t>
            </a:r>
            <a:r>
              <a:rPr lang="el-GR" sz="2200" dirty="0" smtClean="0"/>
              <a:t>Δ</a:t>
            </a:r>
            <a:r>
              <a:rPr lang="en-US" sz="2200" dirty="0" smtClean="0"/>
              <a:t>U + W</a:t>
            </a:r>
          </a:p>
          <a:p>
            <a:r>
              <a:rPr lang="en-US" sz="2200" dirty="0" smtClean="0"/>
              <a:t>1-2: Isothermal Expansion: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200" dirty="0" smtClean="0"/>
              <a:t>2-3: Adiabatic Expansion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200" dirty="0" smtClean="0"/>
              <a:t>3-4: Isothermal Compression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200" dirty="0" smtClean="0"/>
              <a:t>4-1: Adiabatic Compression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upload.wikimedia.org/wikipedia/commons/thumb/0/06/Carnot_cycle_p-V_diagram.svg/1000px-Carnot_cycle_p-V_diagram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508000"/>
            <a:ext cx="6191250" cy="5207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" y="0"/>
            <a:ext cx="2085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Carnot Cycle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2450" y="495300"/>
            <a:ext cx="47815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3536</TotalTime>
  <Words>54</Words>
  <Application>Microsoft Office PowerPoint</Application>
  <PresentationFormat>On-screen Show (16:10)</PresentationFormat>
  <Paragraphs>21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371</cp:revision>
  <dcterms:created xsi:type="dcterms:W3CDTF">2015-10-20T15:56:39Z</dcterms:created>
  <dcterms:modified xsi:type="dcterms:W3CDTF">2015-10-20T15:57:24Z</dcterms:modified>
</cp:coreProperties>
</file>