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24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5726-EC82-4333-B37E-0511FB752641}" type="datetimeFigureOut">
              <a:rPr lang="en-US" smtClean="0"/>
              <a:t>2018-09-18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C2AE-0606-43D7-976B-F207CBF87F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5726-EC82-4333-B37E-0511FB752641}" type="datetimeFigureOut">
              <a:rPr lang="en-US" smtClean="0"/>
              <a:t>2018-09-18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C2AE-0606-43D7-976B-F207CBF87F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5726-EC82-4333-B37E-0511FB752641}" type="datetimeFigureOut">
              <a:rPr lang="en-US" smtClean="0"/>
              <a:t>2018-09-18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C2AE-0606-43D7-976B-F207CBF87F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5726-EC82-4333-B37E-0511FB752641}" type="datetimeFigureOut">
              <a:rPr lang="en-US" smtClean="0"/>
              <a:t>2018-09-18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C2AE-0606-43D7-976B-F207CBF87F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5726-EC82-4333-B37E-0511FB752641}" type="datetimeFigureOut">
              <a:rPr lang="en-US" smtClean="0"/>
              <a:t>2018-09-18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C2AE-0606-43D7-976B-F207CBF87F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5726-EC82-4333-B37E-0511FB752641}" type="datetimeFigureOut">
              <a:rPr lang="en-US" smtClean="0"/>
              <a:t>2018-09-18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C2AE-0606-43D7-976B-F207CBF87F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5726-EC82-4333-B37E-0511FB752641}" type="datetimeFigureOut">
              <a:rPr lang="en-US" smtClean="0"/>
              <a:t>2018-09-18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C2AE-0606-43D7-976B-F207CBF87F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5726-EC82-4333-B37E-0511FB752641}" type="datetimeFigureOut">
              <a:rPr lang="en-US" smtClean="0"/>
              <a:t>2018-09-18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C2AE-0606-43D7-976B-F207CBF87F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5726-EC82-4333-B37E-0511FB752641}" type="datetimeFigureOut">
              <a:rPr lang="en-US" smtClean="0"/>
              <a:t>2018-09-18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C2AE-0606-43D7-976B-F207CBF87F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5726-EC82-4333-B37E-0511FB752641}" type="datetimeFigureOut">
              <a:rPr lang="en-US" smtClean="0"/>
              <a:t>2018-09-18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C2AE-0606-43D7-976B-F207CBF87F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5726-EC82-4333-B37E-0511FB752641}" type="datetimeFigureOut">
              <a:rPr lang="en-US" smtClean="0"/>
              <a:t>2018-09-18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C2AE-0606-43D7-976B-F207CBF87F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45726-EC82-4333-B37E-0511FB752641}" type="datetimeFigureOut">
              <a:rPr lang="en-US" smtClean="0"/>
              <a:t>2018-09-18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4C2AE-0606-43D7-976B-F207CBF87F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14300"/>
            <a:ext cx="6072187" cy="3809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933700"/>
            <a:ext cx="71247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 r="24706" b="29997"/>
          <a:stretch>
            <a:fillRect/>
          </a:stretch>
        </p:blipFill>
        <p:spPr bwMode="auto">
          <a:xfrm>
            <a:off x="76200" y="114300"/>
            <a:ext cx="4572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At what temperature in Celsius does 14.0 grams of Helium have a total internal energy of  9450 J?  (He = 4.003 g/mol)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4A.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32 J of heat flow into a gas, and its internal energy drops by 17 J, how much work did the gas do?  Does the temperature rise or fall? (Answer both questions)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4B. Fred does 35 J of work compressing a gas in a cylinder, and the internal energy rises by 13 J, what is the amount of heat flow into the gas?  Does heat flow into or out of the gas?  (Answer both questions)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 What is the change in entropy of 1.20 kg of water boiling into vapor at 100.0 </a:t>
            </a:r>
            <a:r>
              <a:rPr lang="en-US" sz="2400" baseline="30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 (L = 22.6x10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J/kg)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143</Words>
  <Application>Microsoft Office PowerPoint</Application>
  <PresentationFormat>On-screen Show (16:10)</PresentationFormat>
  <Paragraphs>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2</cp:revision>
  <dcterms:created xsi:type="dcterms:W3CDTF">2018-09-18T20:32:01Z</dcterms:created>
  <dcterms:modified xsi:type="dcterms:W3CDTF">2018-09-18T20:37:32Z</dcterms:modified>
</cp:coreProperties>
</file>