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4" r:id="rId2"/>
    <p:sldId id="265" r:id="rId3"/>
    <p:sldId id="305" r:id="rId4"/>
    <p:sldId id="296" r:id="rId5"/>
    <p:sldId id="303" r:id="rId6"/>
    <p:sldId id="304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8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45" autoAdjust="0"/>
  </p:normalViewPr>
  <p:slideViewPr>
    <p:cSldViewPr>
      <p:cViewPr varScale="1">
        <p:scale>
          <a:sx n="105" d="100"/>
          <a:sy n="105" d="100"/>
        </p:scale>
        <p:origin x="-138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22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222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223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223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7568C1B-650E-4470-93A3-F3791A2B55C1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0C531C-48C9-4224-A12D-F3E5B75C6D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596E54-993B-479D-82B9-66D000E74B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73F4FB-61EB-4BE1-BF2D-04906CEC393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594A98-41C4-4F99-B494-14285656C65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F0575-DE44-4993-A63C-65DBC8588A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596983-1F9E-46BF-9A1D-429950E940F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7DB4206-0015-4A71-AF10-D89A4369FFB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06FB3-6BE8-4701-AECE-AB81441F24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A35E03A-F87D-4733-AF66-E0B07F66F7F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A35AF5E-F7D3-44A3-BE30-2592BD1E39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204E1-25A6-4ED5-ABCF-2230A39A35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87F0D6D-4FC8-4A30-A41C-95A5D0ADE26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ext Box 2"/>
          <p:cNvSpPr txBox="1">
            <a:spLocks noChangeArrowheads="1"/>
          </p:cNvSpPr>
          <p:nvPr/>
        </p:nvSpPr>
        <p:spPr bwMode="auto">
          <a:xfrm>
            <a:off x="517525" y="457200"/>
            <a:ext cx="8093075" cy="24314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4000" b="1" u="sng" dirty="0" smtClean="0"/>
              <a:t>Pascal’s Principle</a:t>
            </a:r>
            <a:endParaRPr lang="en-US" sz="4000" b="1" u="sng" dirty="0"/>
          </a:p>
          <a:p>
            <a:pPr lvl="1"/>
            <a:r>
              <a:rPr lang="en-US" sz="4000" dirty="0"/>
              <a:t>Contents:</a:t>
            </a:r>
            <a:endParaRPr lang="en-US" sz="3600" dirty="0"/>
          </a:p>
          <a:p>
            <a:pPr lvl="2">
              <a:buFontTx/>
              <a:buChar char="•"/>
            </a:pPr>
            <a:r>
              <a:rPr lang="en-US" sz="3600" dirty="0"/>
              <a:t>How to calculate</a:t>
            </a:r>
          </a:p>
          <a:p>
            <a:pPr lvl="2">
              <a:buFontTx/>
              <a:buChar char="•"/>
            </a:pPr>
            <a:r>
              <a:rPr lang="en-US" sz="3600" dirty="0" smtClean="0"/>
              <a:t>Whiteboards</a:t>
            </a:r>
            <a:endParaRPr lang="en-US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0" y="147638"/>
            <a:ext cx="8022709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3200" b="1" u="sng" dirty="0" smtClean="0"/>
              <a:t>A confined fluid transmits external pressure:</a:t>
            </a:r>
            <a:endParaRPr lang="en-US" sz="3200" b="1" u="sng" dirty="0"/>
          </a:p>
        </p:txBody>
      </p:sp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152400" y="762000"/>
            <a:ext cx="5943600" cy="2390398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baseline="30000" dirty="0"/>
          </a:p>
          <a:p>
            <a:endParaRPr lang="en-US" dirty="0" smtClean="0"/>
          </a:p>
          <a:p>
            <a:r>
              <a:rPr lang="en-US" dirty="0" smtClean="0"/>
              <a:t>Demo - </a:t>
            </a:r>
            <a:r>
              <a:rPr lang="en-US" dirty="0" smtClean="0"/>
              <a:t>hydraulic jack</a:t>
            </a:r>
          </a:p>
          <a:p>
            <a:endParaRPr lang="en-US" baseline="30000" dirty="0"/>
          </a:p>
        </p:txBody>
      </p:sp>
      <p:graphicFrame>
        <p:nvGraphicFramePr>
          <p:cNvPr id="1031" name="Object 7"/>
          <p:cNvGraphicFramePr>
            <a:graphicFrameLocks noChangeAspect="1"/>
          </p:cNvGraphicFramePr>
          <p:nvPr/>
        </p:nvGraphicFramePr>
        <p:xfrm>
          <a:off x="609600" y="838200"/>
          <a:ext cx="1066800" cy="1020763"/>
        </p:xfrm>
        <a:graphic>
          <a:graphicData uri="http://schemas.openxmlformats.org/presentationml/2006/ole">
            <p:oleObj spid="_x0000_s1031" name="Equation" r:id="rId3" imgW="444240" imgH="393480" progId="Equation.3">
              <p:embed/>
            </p:oleObj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2378075" y="1127125"/>
          <a:ext cx="1341438" cy="593725"/>
        </p:xfrm>
        <a:graphic>
          <a:graphicData uri="http://schemas.openxmlformats.org/presentationml/2006/ole">
            <p:oleObj spid="_x0000_s1033" name="Equation" r:id="rId4" imgW="558720" imgH="228600" progId="Equation.3">
              <p:embed/>
            </p:oleObj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/>
        </p:nvGraphicFramePr>
        <p:xfrm>
          <a:off x="5562600" y="838200"/>
          <a:ext cx="1311275" cy="1119187"/>
        </p:xfrm>
        <a:graphic>
          <a:graphicData uri="http://schemas.openxmlformats.org/presentationml/2006/ole">
            <p:oleObj spid="_x0000_s1034" name="Equation" r:id="rId5" imgW="545760" imgH="431640" progId="Equation.3">
              <p:embed/>
            </p:oleObj>
          </a:graphicData>
        </a:graphic>
      </p:graphicFrame>
      <p:pic>
        <p:nvPicPr>
          <p:cNvPr id="13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0" y="3562350"/>
            <a:ext cx="8543925" cy="3295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 r="50948"/>
          <a:stretch>
            <a:fillRect/>
          </a:stretch>
        </p:blipFill>
        <p:spPr bwMode="auto">
          <a:xfrm>
            <a:off x="0" y="228600"/>
            <a:ext cx="3276600" cy="2576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92" name="Text Box 28"/>
          <p:cNvSpPr txBox="1">
            <a:spLocks noChangeArrowheads="1"/>
          </p:cNvSpPr>
          <p:nvPr/>
        </p:nvSpPr>
        <p:spPr bwMode="auto">
          <a:xfrm>
            <a:off x="0" y="2286000"/>
            <a:ext cx="8991600" cy="2031325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dirty="0" smtClean="0"/>
              <a:t>Example </a:t>
            </a:r>
            <a:r>
              <a:rPr lang="en-US" dirty="0" smtClean="0"/>
              <a:t>– </a:t>
            </a:r>
            <a:r>
              <a:rPr lang="en-US" dirty="0" smtClean="0"/>
              <a:t>A hydraulic jack has an input piston with a diameter of 8.2 mm, and an output piston diameter of 95 mm.  What force in pounds do you need to apply to lift a ton?  </a:t>
            </a:r>
          </a:p>
          <a:p>
            <a:r>
              <a:rPr lang="en-US" dirty="0" smtClean="0"/>
              <a:t>(1 ton is 2000 lbs)</a:t>
            </a:r>
            <a:endParaRPr lang="en-US" dirty="0" smtClean="0"/>
          </a:p>
          <a:p>
            <a:r>
              <a:rPr lang="en-US" sz="1400" dirty="0" smtClean="0"/>
              <a:t>(15 lbs)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12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129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129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92" grpId="0" build="p" bldLvl="2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Text Box 2"/>
          <p:cNvSpPr txBox="1">
            <a:spLocks noChangeArrowheads="1"/>
          </p:cNvSpPr>
          <p:nvPr/>
        </p:nvSpPr>
        <p:spPr bwMode="auto">
          <a:xfrm>
            <a:off x="2069814" y="2263775"/>
            <a:ext cx="5090112" cy="175432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5400" u="sng" dirty="0" smtClean="0"/>
              <a:t>Pascal’s Principle</a:t>
            </a:r>
            <a:endParaRPr lang="en-US" sz="5400" u="sng" dirty="0"/>
          </a:p>
          <a:p>
            <a:pPr algn="ctr"/>
            <a:r>
              <a:rPr lang="en-US" sz="5400" dirty="0">
                <a:hlinkClick r:id="" action="ppaction://noaction"/>
              </a:rPr>
              <a:t>1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2</a:t>
            </a:r>
            <a:r>
              <a:rPr lang="en-US" sz="5400" dirty="0"/>
              <a:t> | </a:t>
            </a:r>
            <a:r>
              <a:rPr lang="en-US" sz="5400" dirty="0">
                <a:hlinkClick r:id="" action="ppaction://noaction"/>
              </a:rPr>
              <a:t>3</a:t>
            </a:r>
            <a:r>
              <a:rPr lang="en-US" sz="5400" dirty="0"/>
              <a:t> </a:t>
            </a:r>
            <a:endParaRPr lang="en-US" sz="5400" u="sng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question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28600" y="6477000"/>
            <a:ext cx="620683" cy="276999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200" dirty="0" smtClean="0">
                <a:sym typeface="Symbol" pitchFamily="18" charset="2"/>
              </a:rPr>
              <a:t>answer</a:t>
            </a:r>
            <a:endParaRPr lang="en-US" sz="1200" baseline="30000" dirty="0">
              <a:sym typeface="Symbol" pitchFamily="18" charset="2"/>
            </a:endParaRPr>
          </a:p>
        </p:txBody>
      </p:sp>
      <p:sp>
        <p:nvSpPr>
          <p:cNvPr id="110597" name="Text Box 5"/>
          <p:cNvSpPr txBox="1">
            <a:spLocks noChangeArrowheads="1"/>
          </p:cNvSpPr>
          <p:nvPr/>
        </p:nvSpPr>
        <p:spPr bwMode="auto">
          <a:xfrm>
            <a:off x="0" y="0"/>
            <a:ext cx="9144000" cy="584775"/>
          </a:xfrm>
          <a:prstGeom prst="rect">
            <a:avLst/>
          </a:prstGeom>
          <a:noFill/>
          <a:ln w="508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3200" dirty="0" smtClean="0"/>
              <a:t>question</a:t>
            </a:r>
            <a:endParaRPr lang="en-US" sz="3200" dirty="0"/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381000" y="2027238"/>
            <a:ext cx="8763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dirty="0" smtClean="0"/>
              <a:t>solution</a:t>
            </a:r>
            <a:endParaRPr lang="en-US" sz="3200" baseline="30000" dirty="0">
              <a:sym typeface="Symbol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00000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508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2692</TotalTime>
  <Words>82</Words>
  <Application>Microsoft Office PowerPoint</Application>
  <PresentationFormat>On-screen Show (4:3)</PresentationFormat>
  <Paragraphs>21</Paragraphs>
  <Slides>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Default Design</vt:lpstr>
      <vt:lpstr>Equation</vt:lpstr>
      <vt:lpstr>Microsoft Equation 3.0</vt:lpstr>
      <vt:lpstr>Slide 1</vt:lpstr>
      <vt:lpstr>Slide 2</vt:lpstr>
      <vt:lpstr>Slide 3</vt:lpstr>
      <vt:lpstr>Slide 4</vt:lpstr>
      <vt:lpstr>Slide 5</vt:lpstr>
      <vt:lpstr>Slide 6</vt:lpstr>
    </vt:vector>
  </TitlesOfParts>
  <Company>Tualatin High School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 Murray</dc:creator>
  <cp:lastModifiedBy>Chris Murray</cp:lastModifiedBy>
  <cp:revision>257</cp:revision>
  <dcterms:created xsi:type="dcterms:W3CDTF">2001-03-01T17:38:38Z</dcterms:created>
  <dcterms:modified xsi:type="dcterms:W3CDTF">2015-06-16T01:48:05Z</dcterms:modified>
</cp:coreProperties>
</file>