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990" y="-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6700"/>
            <a:ext cx="6038850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92688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387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54381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(16:10)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3</cp:revision>
  <dcterms:created xsi:type="dcterms:W3CDTF">2018-01-02T19:13:38Z</dcterms:created>
  <dcterms:modified xsi:type="dcterms:W3CDTF">2018-01-03T20:40:46Z</dcterms:modified>
</cp:coreProperties>
</file>