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38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t>2018-01-02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"/>
            <a:ext cx="60198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2018-01-02T19:13:38Z</dcterms:created>
  <dcterms:modified xsi:type="dcterms:W3CDTF">2018-01-02T19:18:21Z</dcterms:modified>
</cp:coreProperties>
</file>