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30998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11333"/>
          <a:stretch>
            <a:fillRect/>
          </a:stretch>
        </p:blipFill>
        <p:spPr bwMode="auto">
          <a:xfrm>
            <a:off x="-1" y="0"/>
            <a:ext cx="4569099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3270" b="38705"/>
          <a:stretch>
            <a:fillRect/>
          </a:stretch>
        </p:blipFill>
        <p:spPr bwMode="auto">
          <a:xfrm>
            <a:off x="0" y="2819400"/>
            <a:ext cx="453099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t="90000"/>
          <a:stretch>
            <a:fillRect/>
          </a:stretch>
        </p:blipFill>
        <p:spPr bwMode="auto">
          <a:xfrm>
            <a:off x="0" y="1562100"/>
            <a:ext cx="4569099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(16:10)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2018-01-03T20:37:22Z</dcterms:modified>
</cp:coreProperties>
</file>