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67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8"/>
  </p:normalViewPr>
  <p:slideViewPr>
    <p:cSldViewPr>
      <p:cViewPr varScale="1">
        <p:scale>
          <a:sx n="143" d="100"/>
          <a:sy n="143" d="100"/>
        </p:scale>
        <p:origin x="504" y="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6.  A single slit is illuminated by 460. nm light.  The angular width of the central maximum is 1.20</a:t>
            </a:r>
            <a:r>
              <a:rPr lang="en-US" baseline="30000" dirty="0"/>
              <a:t>o</a:t>
            </a:r>
            <a:r>
              <a:rPr lang="en-US" dirty="0"/>
              <a:t>.  What is the width of the slit?  </a:t>
            </a:r>
          </a:p>
          <a:p>
            <a:r>
              <a:rPr lang="en-US" dirty="0"/>
              <a:t>(0.0439 mm)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57700"/>
            <a:ext cx="3699700" cy="47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question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7.  A single slit has a width of 0.0680 mm and is illuminated by 715 nm light.  What is the angle between the center of the central maximum, and the second minimum on one side?  (1.20</a:t>
            </a:r>
            <a:r>
              <a:rPr lang="en-US" baseline="30000" dirty="0"/>
              <a:t>o</a:t>
            </a:r>
            <a:r>
              <a:rPr lang="en-US" dirty="0"/>
              <a:t>)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57700"/>
            <a:ext cx="3699700" cy="47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8.   A single slit has width of 0.0287 mm.  There is an angle of 2.15</a:t>
            </a:r>
            <a:r>
              <a:rPr lang="en-US" baseline="30000" dirty="0"/>
              <a:t>o</a:t>
            </a:r>
            <a:r>
              <a:rPr lang="en-US" dirty="0"/>
              <a:t> separating the center of the first maximum on one side with the center of the first maximum on the other side.  What is the wavelength of light? (359 nm)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57700"/>
            <a:ext cx="3699700" cy="47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9.   A single slit is illuminated by 656 nm light, and there is a 3.10</a:t>
            </a:r>
            <a:r>
              <a:rPr lang="en-US" baseline="30000" dirty="0"/>
              <a:t>o</a:t>
            </a:r>
            <a:r>
              <a:rPr lang="en-US" dirty="0"/>
              <a:t> angle between the second maximum on one side, and the center of the central maximum.  What is the width of the slit? (0.0303 mm)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57700"/>
            <a:ext cx="3699700" cy="47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10.  A single slit has a width of 0.0243 mm, and there is a angle of 2.61</a:t>
            </a:r>
            <a:r>
              <a:rPr lang="en-US" baseline="30000" dirty="0"/>
              <a:t>o</a:t>
            </a:r>
            <a:r>
              <a:rPr lang="en-US" dirty="0"/>
              <a:t> between the first maximum on one side, and the third minimum on the same side.  What is the wavelength of the light? (738 nm)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57700"/>
            <a:ext cx="3699700" cy="47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14. A single slit is illuminated by 524 nm light.  A screen 4.20 m away has a central maximum pattern where the first minimum on one side is separated from the second by a distance of 1.26 cm.  What is the width of the slit? (1.75x10</a:t>
            </a:r>
            <a:r>
              <a:rPr lang="en-US" baseline="30000" dirty="0"/>
              <a:t>-4</a:t>
            </a:r>
            <a:r>
              <a:rPr lang="en-US" dirty="0"/>
              <a:t> m)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57700"/>
            <a:ext cx="3699700" cy="47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15. A single slit has a width of 0.152 mm and is illuminated by 740 nm light.  The interference pattern is projected on a screen that is 2.57 m away.  What is the distance on the screen from the center of the central maximum to the center of the second maximum on one side? (3.13 cm)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57700"/>
            <a:ext cx="3699700" cy="477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19.  A diffraction grating has 2083 lines/cm.  It is illuminated by a monochromatic light beam.  There is an angular separation of 8.13</a:t>
            </a:r>
            <a:r>
              <a:rPr lang="en-US" baseline="30000" dirty="0"/>
              <a:t>o</a:t>
            </a:r>
            <a:r>
              <a:rPr lang="en-US" dirty="0"/>
              <a:t> between the central maximum and the first order fringe.   What is the wavelength of light?  (679 nm)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0983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20.  A diffraction grating is illuminated by a 596 nm light.  There is an angle of 38.2</a:t>
            </a:r>
            <a:r>
              <a:rPr lang="en-US" baseline="30000" dirty="0"/>
              <a:t>o</a:t>
            </a:r>
            <a:r>
              <a:rPr lang="en-US" dirty="0"/>
              <a:t> between the </a:t>
            </a:r>
            <a:r>
              <a:rPr lang="en-US" u="sng" dirty="0"/>
              <a:t>central</a:t>
            </a:r>
            <a:r>
              <a:rPr lang="en-US" dirty="0"/>
              <a:t> maximum and the </a:t>
            </a:r>
            <a:r>
              <a:rPr lang="en-US" u="sng" dirty="0"/>
              <a:t>third</a:t>
            </a:r>
            <a:r>
              <a:rPr lang="en-US" dirty="0"/>
              <a:t> order fringe on one side.  How many lines per cm does the grating have? (3459 lines/cm)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433</Words>
  <Application>Microsoft Macintosh PowerPoint</Application>
  <PresentationFormat>On-screen Show (16:10)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207</cp:revision>
  <dcterms:created xsi:type="dcterms:W3CDTF">2015-03-04T16:15:08Z</dcterms:created>
  <dcterms:modified xsi:type="dcterms:W3CDTF">2024-03-27T23:45:33Z</dcterms:modified>
</cp:coreProperties>
</file>