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47" r:id="rId2"/>
    <p:sldId id="362" r:id="rId3"/>
    <p:sldId id="363" r:id="rId4"/>
    <p:sldId id="372" r:id="rId5"/>
    <p:sldId id="364" r:id="rId6"/>
    <p:sldId id="365" r:id="rId7"/>
    <p:sldId id="366" r:id="rId8"/>
    <p:sldId id="373" r:id="rId9"/>
    <p:sldId id="367" r:id="rId10"/>
    <p:sldId id="368" r:id="rId11"/>
    <p:sldId id="374" r:id="rId12"/>
    <p:sldId id="369" r:id="rId13"/>
    <p:sldId id="370" r:id="rId14"/>
    <p:sldId id="371" r:id="rId15"/>
    <p:sldId id="348" r:id="rId16"/>
    <p:sldId id="375" r:id="rId17"/>
    <p:sldId id="349" r:id="rId18"/>
    <p:sldId id="350" r:id="rId19"/>
    <p:sldId id="351" r:id="rId20"/>
    <p:sldId id="376" r:id="rId21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  <a:srgbClr val="FF3300"/>
  </p:clrMru>
  <p:extLst>
    <p:ext uri="{E76CE94A-603C-4142-B9EB-6D1370010A27}">
      <p14:discardImageEditData xmlns:p14="http://schemas.microsoft.com/office/powerpoint/2010/main" xmlns="" xmlns:mv="urn:schemas-microsoft-com:mac:vml" xmlns:mc="http://schemas.openxmlformats.org/markup-compatibility/2006" val="0"/>
    </p:ext>
    <p:ext uri="{D31A062A-798A-4329-ABDD-BBA856620510}">
      <p14:defaultImageDpi xmlns:p14="http://schemas.microsoft.com/office/powerpoint/2010/main" xmlns="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8" y="-107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C2E813-E322-F448-ACF2-90C6041EAA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48619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2B6459-0C13-FA4D-B8BA-E106A18B8B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94794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8000"/>
            <a:ext cx="19431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8000"/>
            <a:ext cx="56769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FD49D-0866-F64A-850D-C93B1B23A8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57272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5AC57-F457-E44B-9233-CE361D9DAC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397748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D751BE-E858-3E4D-84FC-8826CF1139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367718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BCC816-B632-4F40-A8D4-476BDC4323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531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3D77C-E77B-AB40-BF14-82FEFAB2C8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3234460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46F2B5-D919-E647-B989-E2788A78BC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288151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B3BDD-D05F-634B-BC5B-FF81D4EBC9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172861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62E8B-694C-FD4E-A909-70E33058A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1511494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35AB7B-38CF-9D43-8EDC-34299683DD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206157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8000"/>
            <a:ext cx="77724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1000"/>
            <a:ext cx="7772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70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65D2DA-3278-0D4D-AAA3-9FA301EFA7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1. a-b: Two slits are separated by a small distance and are illuminated by 575 nm light.  The interference pattern has bright fringes that are 1.13 cm apart on a screen that is 2.46 m away.</a:t>
            </a:r>
          </a:p>
          <a:p>
            <a:r>
              <a:rPr lang="en-US" dirty="0" smtClean="0"/>
              <a:t>a. What distance separates the two slits? (0.125 mm)</a:t>
            </a:r>
          </a:p>
          <a:p>
            <a:r>
              <a:rPr lang="en-US" dirty="0" smtClean="0"/>
              <a:t>b. What is the angle between the </a:t>
            </a:r>
            <a:r>
              <a:rPr lang="en-US" u="sng" dirty="0" smtClean="0"/>
              <a:t>second</a:t>
            </a:r>
            <a:r>
              <a:rPr lang="en-US" dirty="0" smtClean="0"/>
              <a:t> order and the </a:t>
            </a:r>
            <a:r>
              <a:rPr lang="en-US" u="sng" dirty="0" smtClean="0"/>
              <a:t>fifth</a:t>
            </a:r>
            <a:r>
              <a:rPr lang="en-US" dirty="0" smtClean="0"/>
              <a:t> order fringes on one side? (0.790</a:t>
            </a:r>
            <a:r>
              <a:rPr lang="en-US" baseline="30000" dirty="0" smtClean="0"/>
              <a:t>o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3c</a:t>
            </a:r>
            <a:r>
              <a:rPr lang="en-US" dirty="0" smtClean="0"/>
              <a:t>. A single slit has a width of 0.0748 mm and is illuminated by 524 nm light.  A screen some distance away has a central maximum pattern that is 3.24 cm wide.  What is the distance to the screen?  (2.31 m)</a:t>
            </a:r>
          </a:p>
          <a:p>
            <a:pPr lvl="0"/>
            <a:endParaRPr lang="en-US" dirty="0" smtClean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257300"/>
            <a:ext cx="310795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3d-e</a:t>
            </a:r>
            <a:r>
              <a:rPr lang="en-US" dirty="0" smtClean="0"/>
              <a:t>:  A diffraction grating is illuminated by a 428 nm light beam that is 1.60 mm wide.  There is an angle of 3.58</a:t>
            </a:r>
            <a:r>
              <a:rPr lang="en-US" baseline="30000" dirty="0" smtClean="0"/>
              <a:t>o</a:t>
            </a:r>
            <a:r>
              <a:rPr lang="en-US" dirty="0" smtClean="0"/>
              <a:t> between the </a:t>
            </a:r>
            <a:r>
              <a:rPr lang="en-US" u="sng" dirty="0" smtClean="0"/>
              <a:t>central</a:t>
            </a:r>
            <a:r>
              <a:rPr lang="en-US" dirty="0" smtClean="0"/>
              <a:t> maximum and the </a:t>
            </a:r>
            <a:r>
              <a:rPr lang="en-US" u="sng" dirty="0" smtClean="0"/>
              <a:t>second</a:t>
            </a:r>
            <a:r>
              <a:rPr lang="en-US" dirty="0" smtClean="0"/>
              <a:t> order fringe on one side.</a:t>
            </a:r>
          </a:p>
          <a:p>
            <a:r>
              <a:rPr lang="en-US" dirty="0" smtClean="0"/>
              <a:t>d.  How many lines per cm does the grating have? (729 lines/cm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3d-e</a:t>
            </a:r>
            <a:r>
              <a:rPr lang="en-US" dirty="0" smtClean="0"/>
              <a:t>:  A diffraction grating is illuminated by a 428 nm light beam that is 1.60 mm wide.  There is an angle of 3.58</a:t>
            </a:r>
            <a:r>
              <a:rPr lang="en-US" baseline="30000" dirty="0" smtClean="0"/>
              <a:t>o</a:t>
            </a:r>
            <a:r>
              <a:rPr lang="en-US" dirty="0" smtClean="0"/>
              <a:t> between the </a:t>
            </a:r>
            <a:r>
              <a:rPr lang="en-US" u="sng" dirty="0" smtClean="0"/>
              <a:t>central</a:t>
            </a:r>
            <a:r>
              <a:rPr lang="en-US" dirty="0" smtClean="0"/>
              <a:t> maximum and the </a:t>
            </a:r>
            <a:r>
              <a:rPr lang="en-US" u="sng" dirty="0" smtClean="0"/>
              <a:t>second</a:t>
            </a:r>
            <a:r>
              <a:rPr lang="en-US" dirty="0" smtClean="0"/>
              <a:t> order fringe on one side.</a:t>
            </a:r>
          </a:p>
          <a:p>
            <a:r>
              <a:rPr lang="en-US" dirty="0" smtClean="0"/>
              <a:t>e</a:t>
            </a:r>
            <a:r>
              <a:rPr lang="en-US" dirty="0" smtClean="0"/>
              <a:t>. What is the smallest difference in wavelength from 428 nm this setup can resolve in the first order? (3.67 nm)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4. a-b: Two slits are separated by a small distance and are illuminated by 478 nm light.  The interference pattern has fringes separated by 1.65 cm on a screen that is 3.25 m away.</a:t>
            </a:r>
          </a:p>
          <a:p>
            <a:r>
              <a:rPr lang="en-US" dirty="0" smtClean="0"/>
              <a:t>a. What distance separates the slits?  (9.42x10</a:t>
            </a:r>
            <a:r>
              <a:rPr lang="en-US" baseline="30000" dirty="0" smtClean="0"/>
              <a:t>-5</a:t>
            </a:r>
            <a:r>
              <a:rPr lang="en-US" dirty="0" smtClean="0"/>
              <a:t> m)</a:t>
            </a:r>
          </a:p>
          <a:p>
            <a:r>
              <a:rPr lang="en-US" dirty="0" smtClean="0"/>
              <a:t>b. What is the distance on the screen between the </a:t>
            </a:r>
            <a:r>
              <a:rPr lang="en-US" u="sng" dirty="0" smtClean="0"/>
              <a:t>first</a:t>
            </a:r>
            <a:r>
              <a:rPr lang="en-US" dirty="0" smtClean="0"/>
              <a:t> order and the </a:t>
            </a:r>
            <a:r>
              <a:rPr lang="en-US" u="sng" dirty="0" smtClean="0"/>
              <a:t>third</a:t>
            </a:r>
            <a:r>
              <a:rPr lang="en-US" dirty="0" smtClean="0"/>
              <a:t> order maximum on one side? (3.30 cm)</a:t>
            </a:r>
          </a:p>
          <a:p>
            <a:pPr lvl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4c</a:t>
            </a:r>
            <a:r>
              <a:rPr lang="en-US" dirty="0" smtClean="0"/>
              <a:t>. A single slit is illuminated by 524 nm light.  A screen 4.20 m away has a central maximum pattern where the first minimum on one side is separated from the second by a distance of 1.26 cm.  What is the width of the slit? (1.75x10</a:t>
            </a:r>
            <a:r>
              <a:rPr lang="en-US" baseline="30000" dirty="0" smtClean="0"/>
              <a:t>-4</a:t>
            </a:r>
            <a:r>
              <a:rPr lang="en-US" dirty="0" smtClean="0"/>
              <a:t> m)</a:t>
            </a:r>
          </a:p>
          <a:p>
            <a:pPr lvl="0"/>
            <a:endParaRPr lang="en-US" dirty="0" smtClean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485900"/>
            <a:ext cx="3368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4d-e</a:t>
            </a:r>
            <a:r>
              <a:rPr lang="en-US" dirty="0" smtClean="0"/>
              <a:t>:  A diffraction grating has a distance of 4.80x10</a:t>
            </a:r>
            <a:r>
              <a:rPr lang="en-US" baseline="30000" dirty="0" smtClean="0"/>
              <a:t>-6</a:t>
            </a:r>
            <a:r>
              <a:rPr lang="en-US" dirty="0" smtClean="0"/>
              <a:t> m between lines.  It is illuminated by a monochromatic light beam.  There is an angular separation of 8.13</a:t>
            </a:r>
            <a:r>
              <a:rPr lang="en-US" baseline="30000" dirty="0" smtClean="0"/>
              <a:t>o</a:t>
            </a:r>
            <a:r>
              <a:rPr lang="en-US" dirty="0" smtClean="0"/>
              <a:t> between the central maximum and the first order fringe.</a:t>
            </a:r>
          </a:p>
          <a:p>
            <a:r>
              <a:rPr lang="en-US" dirty="0" smtClean="0"/>
              <a:t>d.  What is the wavelength of light?  (679 nm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4d-e</a:t>
            </a:r>
            <a:r>
              <a:rPr lang="en-US" dirty="0" smtClean="0"/>
              <a:t>:  A diffraction grating has a distance of 4.80x10</a:t>
            </a:r>
            <a:r>
              <a:rPr lang="en-US" baseline="30000" dirty="0" smtClean="0"/>
              <a:t>-6</a:t>
            </a:r>
            <a:r>
              <a:rPr lang="en-US" dirty="0" smtClean="0"/>
              <a:t> m between lines.  It is illuminated by a monochromatic light beam.  There is an angular separation of 8.13</a:t>
            </a:r>
            <a:r>
              <a:rPr lang="en-US" baseline="30000" dirty="0" smtClean="0"/>
              <a:t>o</a:t>
            </a:r>
            <a:r>
              <a:rPr lang="en-US" dirty="0" smtClean="0"/>
              <a:t> between the central maximum and the first order fringe.</a:t>
            </a:r>
          </a:p>
          <a:p>
            <a:r>
              <a:rPr lang="en-US" dirty="0" smtClean="0"/>
              <a:t>e</a:t>
            </a:r>
            <a:r>
              <a:rPr lang="en-US" dirty="0" smtClean="0"/>
              <a:t>. How wide does the beam of light have to be to resolve the two wavelengths 421.171 nm and 421.201 nm in the </a:t>
            </a:r>
            <a:r>
              <a:rPr lang="en-US" u="sng" dirty="0" smtClean="0"/>
              <a:t>second</a:t>
            </a:r>
            <a:r>
              <a:rPr lang="en-US" dirty="0" smtClean="0"/>
              <a:t> order using the same diffraction grating?  (3.37 cm)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5. a-b: Two slits are separated by a distance of 0.280 mm and are illuminated by 652 nm light.  The interference pattern falls on a screen that is 2.06 m away.</a:t>
            </a:r>
          </a:p>
          <a:p>
            <a:r>
              <a:rPr lang="en-US" dirty="0" smtClean="0"/>
              <a:t>a. What distance separates the fringes on the screen? (0.480 cm)</a:t>
            </a:r>
          </a:p>
          <a:p>
            <a:r>
              <a:rPr lang="en-US" dirty="0" smtClean="0"/>
              <a:t>b. What is the angle between the </a:t>
            </a:r>
            <a:r>
              <a:rPr lang="en-US" u="sng" dirty="0" smtClean="0"/>
              <a:t>central</a:t>
            </a:r>
            <a:r>
              <a:rPr lang="en-US" dirty="0" smtClean="0"/>
              <a:t> maximum and the </a:t>
            </a:r>
            <a:r>
              <a:rPr lang="en-US" u="sng" dirty="0" smtClean="0"/>
              <a:t>second order</a:t>
            </a:r>
            <a:r>
              <a:rPr lang="en-US" dirty="0" smtClean="0"/>
              <a:t> maximum? (0.267</a:t>
            </a:r>
            <a:r>
              <a:rPr lang="en-US" baseline="30000" dirty="0" smtClean="0"/>
              <a:t>o</a:t>
            </a:r>
            <a:r>
              <a:rPr lang="en-US" dirty="0" smtClean="0"/>
              <a:t>)</a:t>
            </a:r>
          </a:p>
          <a:p>
            <a:pPr lvl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0"/>
            <a:r>
              <a:rPr lang="en-US" dirty="0" smtClean="0"/>
              <a:t>5c</a:t>
            </a:r>
            <a:r>
              <a:rPr lang="en-US" dirty="0" smtClean="0"/>
              <a:t>. A single slit has a width of 0.152 mm and is illuminated by 740 nm light.  The interference pattern is projected on a screen that is 2.57 m away.  What is the distance on the screen from the center of the central maximum to the center of the second maximum on one side? (3.13 cm)</a:t>
            </a:r>
            <a:endParaRPr lang="en-US" dirty="0" smtClean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562100"/>
            <a:ext cx="318049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5d-e</a:t>
            </a:r>
            <a:r>
              <a:rPr lang="en-US" dirty="0" smtClean="0"/>
              <a:t>:  A diffraction grating is illuminated by a 596 nm light.  There is an angle of 38.2</a:t>
            </a:r>
            <a:r>
              <a:rPr lang="en-US" baseline="30000" dirty="0" smtClean="0"/>
              <a:t>o</a:t>
            </a:r>
            <a:r>
              <a:rPr lang="en-US" dirty="0" smtClean="0"/>
              <a:t> between the </a:t>
            </a:r>
            <a:r>
              <a:rPr lang="en-US" u="sng" dirty="0" smtClean="0"/>
              <a:t>central</a:t>
            </a:r>
            <a:r>
              <a:rPr lang="en-US" dirty="0" smtClean="0"/>
              <a:t> maximum and the </a:t>
            </a:r>
            <a:r>
              <a:rPr lang="en-US" u="sng" dirty="0" smtClean="0"/>
              <a:t>third</a:t>
            </a:r>
            <a:r>
              <a:rPr lang="en-US" dirty="0" smtClean="0"/>
              <a:t> order fringe on one side.</a:t>
            </a:r>
          </a:p>
          <a:p>
            <a:r>
              <a:rPr lang="en-US" dirty="0" smtClean="0"/>
              <a:t>d.  How many lines per cm does the grating have? (3459 lines/cm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0"/>
            <a:r>
              <a:rPr lang="en-US" dirty="0" smtClean="0"/>
              <a:t>1c</a:t>
            </a:r>
            <a:r>
              <a:rPr lang="en-US" dirty="0" smtClean="0"/>
              <a:t>. A single slit has a width of 0.130 mm and is illuminated by monochromatic light.  A screen 1.51 m away has a pattern where the center of the central maximum is separated from the center of the next maximum by a distance of 0.857 cm.  What is the wavelength of light?  (492 nm)</a:t>
            </a:r>
            <a:endParaRPr lang="en-US" dirty="0" smtClean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2095500"/>
            <a:ext cx="280672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5d-e</a:t>
            </a:r>
            <a:r>
              <a:rPr lang="en-US" dirty="0" smtClean="0"/>
              <a:t>:  A diffraction grating is illuminated by a 596 nm light.  There is an angle of 38.2</a:t>
            </a:r>
            <a:r>
              <a:rPr lang="en-US" baseline="30000" dirty="0" smtClean="0"/>
              <a:t>o</a:t>
            </a:r>
            <a:r>
              <a:rPr lang="en-US" dirty="0" smtClean="0"/>
              <a:t> between the </a:t>
            </a:r>
            <a:r>
              <a:rPr lang="en-US" u="sng" dirty="0" smtClean="0"/>
              <a:t>central</a:t>
            </a:r>
            <a:r>
              <a:rPr lang="en-US" dirty="0" smtClean="0"/>
              <a:t> maximum and the </a:t>
            </a:r>
            <a:r>
              <a:rPr lang="en-US" u="sng" dirty="0" smtClean="0"/>
              <a:t>third</a:t>
            </a:r>
            <a:r>
              <a:rPr lang="en-US" dirty="0" smtClean="0"/>
              <a:t> order fringe on one side.</a:t>
            </a:r>
          </a:p>
          <a:p>
            <a:r>
              <a:rPr lang="en-US" dirty="0" smtClean="0"/>
              <a:t>e</a:t>
            </a:r>
            <a:r>
              <a:rPr lang="en-US" dirty="0" smtClean="0"/>
              <a:t>. How wide does the beam of light have to be to resolve the two wavelengths 512.174 nm and 512.286 nm in the </a:t>
            </a:r>
            <a:r>
              <a:rPr lang="en-US" u="sng" dirty="0" smtClean="0"/>
              <a:t>first</a:t>
            </a:r>
            <a:r>
              <a:rPr lang="en-US" dirty="0" smtClean="0"/>
              <a:t> order using the same diffraction grating? (1.32 cm)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1d-e</a:t>
            </a:r>
            <a:r>
              <a:rPr lang="en-US" dirty="0" smtClean="0"/>
              <a:t>:  A diffraction grating has 6126 lines per cm.  It is illuminated by a monochromatic light, and the </a:t>
            </a:r>
            <a:r>
              <a:rPr lang="en-US" u="sng" dirty="0" smtClean="0"/>
              <a:t>central maximum</a:t>
            </a:r>
            <a:r>
              <a:rPr lang="en-US" dirty="0" smtClean="0"/>
              <a:t> and </a:t>
            </a:r>
            <a:r>
              <a:rPr lang="en-US" u="sng" dirty="0" smtClean="0"/>
              <a:t>third order</a:t>
            </a:r>
            <a:r>
              <a:rPr lang="en-US" dirty="0" smtClean="0"/>
              <a:t> fringe are separated by 31.0</a:t>
            </a:r>
            <a:r>
              <a:rPr lang="en-US" baseline="30000" dirty="0" smtClean="0"/>
              <a:t>o</a:t>
            </a:r>
            <a:r>
              <a:rPr lang="en-US" dirty="0" smtClean="0"/>
              <a:t>.</a:t>
            </a:r>
          </a:p>
          <a:p>
            <a:r>
              <a:rPr lang="en-US" dirty="0" smtClean="0"/>
              <a:t>d.  What is the wavelength of the light?  (280 nm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1d-e</a:t>
            </a:r>
            <a:r>
              <a:rPr lang="en-US" dirty="0" smtClean="0"/>
              <a:t>:  A diffraction grating has 6126 lines per cm.  It is illuminated by a monochromatic light, and the </a:t>
            </a:r>
            <a:r>
              <a:rPr lang="en-US" u="sng" dirty="0" smtClean="0"/>
              <a:t>central maximum</a:t>
            </a:r>
            <a:r>
              <a:rPr lang="en-US" dirty="0" smtClean="0"/>
              <a:t> and </a:t>
            </a:r>
            <a:r>
              <a:rPr lang="en-US" u="sng" dirty="0" smtClean="0"/>
              <a:t>third order</a:t>
            </a:r>
            <a:r>
              <a:rPr lang="en-US" dirty="0" smtClean="0"/>
              <a:t> fringe are separated by 31.0</a:t>
            </a:r>
            <a:r>
              <a:rPr lang="en-US" baseline="30000" dirty="0" smtClean="0"/>
              <a:t>o</a:t>
            </a:r>
            <a:r>
              <a:rPr lang="en-US" dirty="0" smtClean="0"/>
              <a:t>.</a:t>
            </a:r>
          </a:p>
          <a:p>
            <a:r>
              <a:rPr lang="en-US" dirty="0" smtClean="0"/>
              <a:t>e</a:t>
            </a:r>
            <a:r>
              <a:rPr lang="en-US" dirty="0" smtClean="0"/>
              <a:t>. What is the smallest difference in wavelength this grating can resolve in the first order given a beam that is 1.80 mm wide, and 423 nm light?  (0.384 nm)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2. a-b: Two slits are separated by a distance of 0.245 mm and are illuminated by monochromatic light.  The interference pattern has bright fringes separated by 1.41 cm and falls on a screen that is 5.59 m away.</a:t>
            </a:r>
          </a:p>
          <a:p>
            <a:r>
              <a:rPr lang="en-US" dirty="0" smtClean="0"/>
              <a:t>a. What is the wavelength of light? (618 nm)</a:t>
            </a:r>
          </a:p>
          <a:p>
            <a:r>
              <a:rPr lang="en-US" dirty="0" smtClean="0"/>
              <a:t>b. What is the distance on the screen between the </a:t>
            </a:r>
            <a:r>
              <a:rPr lang="en-US" u="sng" dirty="0" smtClean="0"/>
              <a:t>central</a:t>
            </a:r>
            <a:r>
              <a:rPr lang="en-US" dirty="0" smtClean="0"/>
              <a:t> maximum and the </a:t>
            </a:r>
            <a:r>
              <a:rPr lang="en-US" u="sng" dirty="0" smtClean="0"/>
              <a:t>fourth</a:t>
            </a:r>
            <a:r>
              <a:rPr lang="en-US" dirty="0" smtClean="0"/>
              <a:t> order maximum? (5.64 cm)</a:t>
            </a:r>
          </a:p>
          <a:p>
            <a:pPr lvl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2c</a:t>
            </a:r>
            <a:r>
              <a:rPr lang="en-US" dirty="0" smtClean="0"/>
              <a:t>. A single slit has a width of 0.113 mm and is illuminated by 635 nm light.  The interference pattern is projected on a screen that is 4.51 m away.  What is the distance on the screen from the center of the first maximum on the left side to the center of the first maximum on right side? (7.60 cm)</a:t>
            </a:r>
          </a:p>
          <a:p>
            <a:pPr lvl="0"/>
            <a:endParaRPr lang="en-US" dirty="0" smtClean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714500"/>
            <a:ext cx="2667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2d-e</a:t>
            </a:r>
            <a:r>
              <a:rPr lang="en-US" dirty="0" smtClean="0"/>
              <a:t>:  A diffraction grating has 3852 lines per cm.  It is illuminated by a 398 nm light beam that is 2.50 mm wide.</a:t>
            </a:r>
          </a:p>
          <a:p>
            <a:r>
              <a:rPr lang="en-US" dirty="0" smtClean="0"/>
              <a:t>d.  What angle separates the </a:t>
            </a:r>
            <a:r>
              <a:rPr lang="en-US" u="sng" dirty="0" smtClean="0"/>
              <a:t>second</a:t>
            </a:r>
            <a:r>
              <a:rPr lang="en-US" dirty="0" smtClean="0"/>
              <a:t> order and the </a:t>
            </a:r>
            <a:r>
              <a:rPr lang="en-US" u="sng" dirty="0" smtClean="0"/>
              <a:t>fourth</a:t>
            </a:r>
            <a:r>
              <a:rPr lang="en-US" dirty="0" smtClean="0"/>
              <a:t> order fringes?  (20.0</a:t>
            </a:r>
            <a:r>
              <a:rPr lang="en-US" baseline="30000" dirty="0" smtClean="0"/>
              <a:t>o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2d-e</a:t>
            </a:r>
            <a:r>
              <a:rPr lang="en-US" dirty="0" smtClean="0"/>
              <a:t>:  A diffraction grating has 3852 lines per cm.  It is illuminated by a 398 nm light beam that is 2.50 mm wide.</a:t>
            </a:r>
          </a:p>
          <a:p>
            <a:r>
              <a:rPr lang="en-US" dirty="0" smtClean="0"/>
              <a:t>e</a:t>
            </a:r>
            <a:r>
              <a:rPr lang="en-US" dirty="0" smtClean="0"/>
              <a:t>. For what wavelength of light could this setup resolve a difference of 0.410 nm in the first order? (395 nm)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09835"/>
            <a:ext cx="88392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/>
              <a:t>3. a-b: Two slits are separated by a distance of 0.251 mm and are illuminated by 647 nm light.  The interference pattern has fringes separated by a distance of 1.52 cm on a screen some distance away.</a:t>
            </a:r>
          </a:p>
          <a:p>
            <a:r>
              <a:rPr lang="en-US" dirty="0" smtClean="0"/>
              <a:t>a. What is the distance to the screen? (5.90 m)</a:t>
            </a:r>
          </a:p>
          <a:p>
            <a:r>
              <a:rPr lang="en-US" dirty="0" smtClean="0"/>
              <a:t>b. What is the angle between the </a:t>
            </a:r>
            <a:r>
              <a:rPr lang="en-US" u="sng" dirty="0" smtClean="0"/>
              <a:t>central</a:t>
            </a:r>
            <a:r>
              <a:rPr lang="en-US" dirty="0" smtClean="0"/>
              <a:t> maximum and the </a:t>
            </a:r>
            <a:r>
              <a:rPr lang="en-US" u="sng" dirty="0" smtClean="0"/>
              <a:t>fourth order</a:t>
            </a:r>
            <a:r>
              <a:rPr lang="en-US" dirty="0" smtClean="0"/>
              <a:t> maximum? (0.591</a:t>
            </a:r>
            <a:r>
              <a:rPr lang="en-US" baseline="30000" dirty="0" smtClean="0"/>
              <a:t>o</a:t>
            </a:r>
            <a:r>
              <a:rPr lang="en-US" dirty="0" smtClean="0"/>
              <a:t>)</a:t>
            </a:r>
          </a:p>
          <a:p>
            <a:pPr lvl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2413</TotalTime>
  <Words>1229</Words>
  <Application>Microsoft Office PowerPoint</Application>
  <PresentationFormat>On-screen Show (16:10)</PresentationFormat>
  <Paragraphs>40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Tualatin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Murray</dc:creator>
  <cp:lastModifiedBy>Murray, Christopher</cp:lastModifiedBy>
  <cp:revision>204</cp:revision>
  <dcterms:created xsi:type="dcterms:W3CDTF">2015-03-04T16:15:08Z</dcterms:created>
  <dcterms:modified xsi:type="dcterms:W3CDTF">2022-05-11T17:13:32Z</dcterms:modified>
</cp:coreProperties>
</file>