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7" r:id="rId2"/>
    <p:sldId id="402" r:id="rId3"/>
    <p:sldId id="345" r:id="rId4"/>
    <p:sldId id="383" r:id="rId5"/>
    <p:sldId id="384" r:id="rId6"/>
    <p:sldId id="385" r:id="rId7"/>
    <p:sldId id="395" r:id="rId8"/>
    <p:sldId id="396" r:id="rId9"/>
    <p:sldId id="398" r:id="rId10"/>
    <p:sldId id="399" r:id="rId11"/>
    <p:sldId id="400" r:id="rId12"/>
    <p:sldId id="401" r:id="rId1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4643"/>
  </p:normalViewPr>
  <p:slideViewPr>
    <p:cSldViewPr>
      <p:cViewPr varScale="1">
        <p:scale>
          <a:sx n="113" d="100"/>
          <a:sy n="113" d="100"/>
        </p:scale>
        <p:origin x="192" y="7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C2E813-E322-F448-ACF2-90C6041EAA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6459-0C13-FA4D-B8BA-E106A18B8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FD49D-0866-F64A-850D-C93B1B23A8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5AC57-F457-E44B-9233-CE361D9DAC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8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751BE-E858-3E4D-84FC-8826CF113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8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C816-B632-4F40-A8D4-476BDC4323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3D77C-E77B-AB40-BF14-82FEFAB2C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6F2B5-D919-E647-B989-E2788A78BC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3BDD-D05F-634B-BC5B-FF81D4EB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62E8B-694C-FD4E-A909-70E33058A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9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35AB7B-38CF-9D43-8EDC-34299683D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7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65D2DA-3278-0D4D-AAA3-9FA301EFA7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905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 Two speakers 4.00 m apart are in phase at 877.24 Hz.  If I am 1.450 m from one speaker, and 3.210 m from the other, how many wavelengths difference is the distance, and is it constructive (loud) or destructive (quiet) interference?  (4.5 wavelengths – destructive or quiet)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1524000" y="1485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524000" y="2628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12930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4504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524000" y="2095500"/>
            <a:ext cx="480060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>
            <a:stCxn id="6" idx="4"/>
          </p:cNvCxnSpPr>
          <p:nvPr/>
        </p:nvCxnSpPr>
        <p:spPr bwMode="auto">
          <a:xfrm flipH="1">
            <a:off x="1560000" y="1562100"/>
            <a:ext cx="2100" cy="5334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1560000" y="2095500"/>
            <a:ext cx="2100" cy="5334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600200" y="16641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1.2 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00200" y="22119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1.2 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81400" y="17907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10.0 m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324600" y="723900"/>
            <a:ext cx="0" cy="13716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203325" y="504825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00800" y="4191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24600" y="14097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3.7 m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324600" y="2106900"/>
            <a:ext cx="0" cy="10554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324600" y="247650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2.4 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203408" y="3066276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0800" y="29337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1524000" y="1485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524000" y="2628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12930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4504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600200" y="2670596"/>
            <a:ext cx="480060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>
            <a:stCxn id="6" idx="4"/>
          </p:cNvCxnSpPr>
          <p:nvPr/>
        </p:nvCxnSpPr>
        <p:spPr bwMode="auto">
          <a:xfrm flipH="1">
            <a:off x="1560000" y="1562100"/>
            <a:ext cx="2100" cy="10668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600200" y="19431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3.00 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27813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8.00 m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442496" y="1079022"/>
            <a:ext cx="0" cy="1547448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325652" y="876300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8001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553200" y="17145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3.78 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2513848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9446" y="24348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1524000" y="1485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524000" y="2628900"/>
            <a:ext cx="76200" cy="76200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129303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4504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600200" y="2670596"/>
            <a:ext cx="480060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>
            <a:stCxn id="6" idx="4"/>
          </p:cNvCxnSpPr>
          <p:nvPr/>
        </p:nvCxnSpPr>
        <p:spPr bwMode="auto">
          <a:xfrm flipH="1">
            <a:off x="1560000" y="1562100"/>
            <a:ext cx="2100" cy="1066800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600200" y="19431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2.50 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27813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7.50 m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442496" y="2705100"/>
            <a:ext cx="0" cy="1547448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324600" y="4152900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24003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77000" y="3238500"/>
            <a:ext cx="683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3.76 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2513848"/>
            <a:ext cx="2519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  <a:cs typeface="Calibri" pitchFamily="34" charset="0"/>
              </a:rPr>
              <a:t>x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53200" y="40767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667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Two speakers 4.10 m apart are in phase at 512 Hz.  If I am 4.00 m from one speaker, and 6.68 m from the other, what is the wavelength, and how many wavelengths difference is the distance, and is it constructive (loud) or destructive (quiet) interference? </a:t>
            </a:r>
          </a:p>
          <a:p>
            <a:r>
              <a:rPr lang="en-US" dirty="0"/>
              <a:t>(λ= 0.670 m, 4 λ, Constructive)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667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Two speakers 4.50 m apart are in phase at 256. Hz.  If I am 3.00 m from one speaker, and 6.35 m from the other, what is the wavelength, and how many wavelengths difference is the distance, and is it constructive (loud) or destructive (quiet) interference? </a:t>
            </a:r>
          </a:p>
          <a:p>
            <a:r>
              <a:rPr lang="en-US" dirty="0"/>
              <a:t>(λ= 1.34 m, 2.5 λ, Destructive)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667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Two speakers 5.00 m apart are in phase at 1024. Hz.  If I am 8.42 m from one speaker, and 9.59 m from the other, what is the wavelength, and how many wavelengths difference is the distance, and is it constructive (loud) or destructive (quiet) interference? </a:t>
            </a:r>
          </a:p>
          <a:p>
            <a:r>
              <a:rPr lang="en-US" dirty="0"/>
              <a:t>(λ= 0.335 m, 2.5 λ, Destructive)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/>
          <a:srcRect b="67835"/>
          <a:stretch/>
        </p:blipFill>
        <p:spPr bwMode="auto">
          <a:xfrm>
            <a:off x="228600" y="114301"/>
            <a:ext cx="878282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165CE05-0A06-E144-8040-85216F385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181100"/>
            <a:ext cx="3552886" cy="1860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95250"/>
            <a:ext cx="89169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" y="114300"/>
            <a:ext cx="88963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309</Words>
  <Application>Microsoft Macintosh PowerPoint</Application>
  <PresentationFormat>On-screen Show (16:10)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Tualatin High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Microsoft Office User</cp:lastModifiedBy>
  <cp:revision>221</cp:revision>
  <dcterms:created xsi:type="dcterms:W3CDTF">2015-03-04T16:15:08Z</dcterms:created>
  <dcterms:modified xsi:type="dcterms:W3CDTF">2020-05-07T20:24:28Z</dcterms:modified>
</cp:coreProperties>
</file>