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44" r:id="rId2"/>
    <p:sldId id="345" r:id="rId3"/>
    <p:sldId id="346" r:id="rId4"/>
    <p:sldId id="347" r:id="rId5"/>
    <p:sldId id="348" r:id="rId6"/>
    <p:sldId id="349" r:id="rId7"/>
    <p:sldId id="363" r:id="rId8"/>
    <p:sldId id="364" r:id="rId9"/>
    <p:sldId id="365" r:id="rId10"/>
    <p:sldId id="366" r:id="rId11"/>
    <p:sldId id="367" r:id="rId1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32" d="100"/>
          <a:sy n="132" d="100"/>
        </p:scale>
        <p:origin x="-1014" y="-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13" y="74100"/>
            <a:ext cx="8993187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C5. Draw the third harmonic (The third lowest tone it can make.) a guitar string.  If this harmonic has a frequency of 864 Hz, and the string is 68 cm long, what is the speed of the waves in the string? (392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C6. What is the fifth harmonic (The fifth lowest tone it can make) of a 45.0 cm long panpipe?  (one end fixed) if the fundamental is 180. Hz? (1620 Hz)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38" y="114300"/>
            <a:ext cx="889793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00" y="85725"/>
            <a:ext cx="908843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600" y="104775"/>
            <a:ext cx="9036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00" y="114300"/>
            <a:ext cx="90360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C1. Draw the third harmonic (The third lowest tone it can make.) of a both ends open pipe.  If the speed of sound is 323 m/s, and the pipe is 57.5 cm long, what is the frequency of this harmonic? (843 Hz)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C2. Draw the first harmonic (The lowest tone it can make.) of a tightly stretched string.  If the string is 29.8 cm long, and the frequency of this harmonic is 322 Hz, what is the wave speed on the string? (192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C3. Draw the third possible harmonic (The third lowest tone it can make.) of a one end fixed, one end open pipe.  If the pipe is 34.1 cm long, and this harmonic has a frequency of 1092 Hz, what is the speed of sound in the pipe? (298 m/s)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C4. Draw the first harmonic (The lowest tone it can make.) of a both ends open pipe.  If the speed of sound is 310. m/s, and the pipe is 42.1 cm long, what is the frequency of this harmonic? (368 Hz)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304</Words>
  <Application>Microsoft Office PowerPoint</Application>
  <PresentationFormat>On-screen Show (16:10)</PresentationFormat>
  <Paragraphs>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209</cp:revision>
  <dcterms:created xsi:type="dcterms:W3CDTF">2015-03-04T16:15:08Z</dcterms:created>
  <dcterms:modified xsi:type="dcterms:W3CDTF">2020-05-05T17:32:43Z</dcterms:modified>
</cp:coreProperties>
</file>