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44" r:id="rId2"/>
    <p:sldId id="345" r:id="rId3"/>
    <p:sldId id="346" r:id="rId4"/>
    <p:sldId id="347" r:id="rId5"/>
    <p:sldId id="348" r:id="rId6"/>
    <p:sldId id="349" r:id="rId7"/>
    <p:sldId id="363" r:id="rId8"/>
    <p:sldId id="364" r:id="rId9"/>
    <p:sldId id="365" r:id="rId10"/>
    <p:sldId id="366" r:id="rId11"/>
    <p:sldId id="367" r:id="rId12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643"/>
  </p:normalViewPr>
  <p:slideViewPr>
    <p:cSldViewPr>
      <p:cViewPr varScale="1">
        <p:scale>
          <a:sx n="132" d="100"/>
          <a:sy n="132" d="100"/>
        </p:scale>
        <p:origin x="-1014" y="-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C2E813-E322-F448-ACF2-90C6041EAA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61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B6459-0C13-FA4D-B8BA-E106A18B8B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794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8000"/>
            <a:ext cx="19431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8000"/>
            <a:ext cx="56769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FD49D-0866-F64A-850D-C93B1B23A8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72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5AC57-F457-E44B-9233-CE361D9DAC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748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751BE-E858-3E4D-84FC-8826CF1139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718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CC816-B632-4F40-A8D4-476BDC4323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1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3D77C-E77B-AB40-BF14-82FEFAB2C8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446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6F2B5-D919-E647-B989-E2788A78BC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151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B3BDD-D05F-634B-BC5B-FF81D4EBC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861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62E8B-694C-FD4E-A909-70E33058A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149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35AB7B-38CF-9D43-8EDC-34299683DD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157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8000"/>
            <a:ext cx="77724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65D2DA-3278-0D4D-AAA3-9FA301EFA7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13" y="74100"/>
            <a:ext cx="8993187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C5. Draw the third harmonic (The third lowest tone it can make.) a guitar string.  If this harmonic has a frequency of 864 Hz, and the string is 68 cm long, what is the speed of the waves in the string? (392 m/s)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C6. What is the fifth harmonic (The fifth lowest tone it can make) of a 45.0 cm long panpipe?  (one end fixed) if the fundamental is 180. Hz? (1620 Hz)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238" y="114300"/>
            <a:ext cx="8897937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00" y="85725"/>
            <a:ext cx="90884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600" y="104775"/>
            <a:ext cx="90360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400" y="114300"/>
            <a:ext cx="90360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C1. Draw the third harmonic (The third lowest tone it can make.) of a both ends open pipe.  If the speed of sound is 323 m/s, and the pipe is 57.5 cm long, what is the frequency of this harmonic? (843 Hz)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C2. Draw the first harmonic (The lowest tone it can make.) of a tightly stretched string.  If the string is 29.8 cm long, and the frequency of this harmonic is 322 Hz, what is the wave speed on the string? (192 m/s)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C3. Draw the third possible harmonic (The third lowest tone it can make.) of a one end fixed, one end open pipe.  If the pipe is 34.1 cm long, and this harmonic has a frequency of 1092 Hz, what is the speed of sound in the pipe? (298 m/s)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C4. Draw the first harmonic (The lowest tone it can make.) of a both ends open pipe.  If the speed of sound is 310. m/s, and the pipe is 42.1 cm long, what is the frequency of this harmonic? (368 Hz)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</TotalTime>
  <Words>304</Words>
  <Application>Microsoft Office PowerPoint</Application>
  <PresentationFormat>On-screen Show (16:10)</PresentationFormat>
  <Paragraphs>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Tualatin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Murray</dc:creator>
  <cp:lastModifiedBy>Chris Murray</cp:lastModifiedBy>
  <cp:revision>209</cp:revision>
  <dcterms:created xsi:type="dcterms:W3CDTF">2015-03-04T16:15:08Z</dcterms:created>
  <dcterms:modified xsi:type="dcterms:W3CDTF">2020-05-05T17:32:43Z</dcterms:modified>
</cp:coreProperties>
</file>