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284" r:id="rId26"/>
    <p:sldId id="285" r:id="rId27"/>
    <p:sldId id="290" r:id="rId28"/>
    <p:sldId id="291" r:id="rId29"/>
    <p:sldId id="292" r:id="rId30"/>
    <p:sldId id="293" r:id="rId31"/>
    <p:sldId id="286" r:id="rId32"/>
    <p:sldId id="287" r:id="rId33"/>
    <p:sldId id="288" r:id="rId34"/>
    <p:sldId id="289" r:id="rId3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/>
    <p:restoredTop sz="94643"/>
  </p:normalViewPr>
  <p:slideViewPr>
    <p:cSldViewPr>
      <p:cViewPr varScale="1">
        <p:scale>
          <a:sx n="144" d="100"/>
          <a:sy n="144" d="100"/>
        </p:scale>
        <p:origin x="520" y="17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10F-075D-422C-B8C1-578AD430FA16}" type="datetimeFigureOut">
              <a:rPr lang="en-US" smtClean="0"/>
              <a:t>5/23/20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6D3B-E4F1-4580-B916-0BE95A859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10F-075D-422C-B8C1-578AD430FA16}" type="datetimeFigureOut">
              <a:rPr lang="en-US" smtClean="0"/>
              <a:t>5/23/20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6D3B-E4F1-4580-B916-0BE95A859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10F-075D-422C-B8C1-578AD430FA16}" type="datetimeFigureOut">
              <a:rPr lang="en-US" smtClean="0"/>
              <a:t>5/23/20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6D3B-E4F1-4580-B916-0BE95A859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10F-075D-422C-B8C1-578AD430FA16}" type="datetimeFigureOut">
              <a:rPr lang="en-US" smtClean="0"/>
              <a:t>5/23/20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6D3B-E4F1-4580-B916-0BE95A859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10F-075D-422C-B8C1-578AD430FA16}" type="datetimeFigureOut">
              <a:rPr lang="en-US" smtClean="0"/>
              <a:t>5/23/20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6D3B-E4F1-4580-B916-0BE95A859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10F-075D-422C-B8C1-578AD430FA16}" type="datetimeFigureOut">
              <a:rPr lang="en-US" smtClean="0"/>
              <a:t>5/23/20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6D3B-E4F1-4580-B916-0BE95A859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10F-075D-422C-B8C1-578AD430FA16}" type="datetimeFigureOut">
              <a:rPr lang="en-US" smtClean="0"/>
              <a:t>5/23/20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6D3B-E4F1-4580-B916-0BE95A859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10F-075D-422C-B8C1-578AD430FA16}" type="datetimeFigureOut">
              <a:rPr lang="en-US" smtClean="0"/>
              <a:t>5/23/20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6D3B-E4F1-4580-B916-0BE95A859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10F-075D-422C-B8C1-578AD430FA16}" type="datetimeFigureOut">
              <a:rPr lang="en-US" smtClean="0"/>
              <a:t>5/23/20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6D3B-E4F1-4580-B916-0BE95A859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10F-075D-422C-B8C1-578AD430FA16}" type="datetimeFigureOut">
              <a:rPr lang="en-US" smtClean="0"/>
              <a:t>5/23/20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6D3B-E4F1-4580-B916-0BE95A859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10F-075D-422C-B8C1-578AD430FA16}" type="datetimeFigureOut">
              <a:rPr lang="en-US" smtClean="0"/>
              <a:t>5/23/20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6D3B-E4F1-4580-B916-0BE95A859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1210F-075D-422C-B8C1-578AD430FA16}" type="datetimeFigureOut">
              <a:rPr lang="en-US" smtClean="0"/>
              <a:t>5/23/20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D6D3B-E4F1-4580-B916-0BE95A8591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7"/>
            <a:ext cx="4918131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Image result for diffraction gratings number of slits">
            <a:extLst>
              <a:ext uri="{FF2B5EF4-FFF2-40B4-BE49-F238E27FC236}">
                <a16:creationId xmlns:a16="http://schemas.microsoft.com/office/drawing/2014/main" id="{E85D21D0-9586-9A4C-900E-F47DB2F8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42900"/>
            <a:ext cx="3639650" cy="2553279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EC9438-C8C4-F949-BF80-0F28AAD9C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695700"/>
            <a:ext cx="3733800" cy="8824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8680F4-27E0-4A4F-A24C-8AEB3ADBC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4525" y="4578552"/>
            <a:ext cx="3429000" cy="2774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33" y="107950"/>
            <a:ext cx="413656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4160"/>
            <a:ext cx="3886200" cy="532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39558"/>
            <a:ext cx="4314825" cy="515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6213"/>
            <a:ext cx="546735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1075"/>
            <a:ext cx="4191000" cy="53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"/>
            <a:ext cx="4695825" cy="54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"/>
            <a:ext cx="5670589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"/>
            <a:ext cx="5181600" cy="536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12"/>
            <a:ext cx="4959481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ECF9A7-E64B-6344-A601-443CA3EBA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5428"/>
            <a:ext cx="2740712" cy="153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4416-C4CB-3848-8E77-D1465BB15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855" y="1943100"/>
            <a:ext cx="3848145" cy="21780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28" y="152400"/>
            <a:ext cx="4348972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" y="124116"/>
            <a:ext cx="4852988" cy="524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4420C1-E4A0-174A-A92E-F93726697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4401"/>
            <a:ext cx="3600932" cy="13843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2000"/>
            <a:ext cx="4191000" cy="54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"/>
            <a:ext cx="4191000" cy="5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42661"/>
            <a:ext cx="4572001" cy="545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1450"/>
            <a:ext cx="6173787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13" y="131762"/>
            <a:ext cx="4134487" cy="528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"/>
            <a:ext cx="54768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123" y="152400"/>
            <a:ext cx="4299677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2021"/>
            <a:ext cx="3886200" cy="539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650DFC-0206-5345-93EA-B95044DA1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039" y="24783"/>
            <a:ext cx="48514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14300"/>
            <a:ext cx="46958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4619473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6700"/>
            <a:ext cx="54483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7" y="136755"/>
            <a:ext cx="4031156" cy="523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" y="125969"/>
            <a:ext cx="4116240" cy="516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42900"/>
            <a:ext cx="343252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0</Words>
  <Application>Microsoft Macintosh PowerPoint</Application>
  <PresentationFormat>On-screen Show (16:10)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Murray</dc:creator>
  <cp:lastModifiedBy>Microsoft Office User</cp:lastModifiedBy>
  <cp:revision>7</cp:revision>
  <dcterms:created xsi:type="dcterms:W3CDTF">2020-05-22T17:53:40Z</dcterms:created>
  <dcterms:modified xsi:type="dcterms:W3CDTF">2020-05-23T20:21:14Z</dcterms:modified>
</cp:coreProperties>
</file>