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4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43"/>
  </p:normalViewPr>
  <p:slideViewPr>
    <p:cSldViewPr>
      <p:cViewPr>
        <p:scale>
          <a:sx n="125" d="100"/>
          <a:sy n="125" d="100"/>
        </p:scale>
        <p:origin x="-1224" y="-21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2E813-E322-F448-ACF2-90C6041EA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61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6459-0C13-FA4D-B8BA-E106A18B8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79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FD49D-0866-F64A-850D-C93B1B23A8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7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5AC57-F457-E44B-9233-CE361D9DAC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48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751BE-E858-3E4D-84FC-8826CF113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71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CC816-B632-4F40-A8D4-476BDC432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1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3D77C-E77B-AB40-BF14-82FEFAB2C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446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6F2B5-D919-E647-B989-E2788A78B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151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B3BDD-D05F-634B-BC5B-FF81D4EB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861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62E8B-694C-FD4E-A909-70E33058A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14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5AB7B-38CF-9D43-8EDC-34299683D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15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65D2DA-3278-0D4D-AAA3-9FA301EFA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114300"/>
            <a:ext cx="382385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4652"/>
            <a:ext cx="3857288" cy="532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42900"/>
            <a:ext cx="546735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95300"/>
            <a:ext cx="54864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90500"/>
            <a:ext cx="398588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66700"/>
            <a:ext cx="4343400" cy="506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42900"/>
            <a:ext cx="4033838" cy="50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0500"/>
            <a:ext cx="54102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66700"/>
            <a:ext cx="382655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"/>
            <a:ext cx="4518211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0</Words>
  <Application>Microsoft Office PowerPoint</Application>
  <PresentationFormat>On-screen Show (16:10)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physics</cp:lastModifiedBy>
  <cp:revision>205</cp:revision>
  <dcterms:created xsi:type="dcterms:W3CDTF">2015-03-04T16:15:08Z</dcterms:created>
  <dcterms:modified xsi:type="dcterms:W3CDTF">2020-04-27T23:50:09Z</dcterms:modified>
</cp:coreProperties>
</file>