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>
        <p:scale>
          <a:sx n="125" d="100"/>
          <a:sy n="125" d="100"/>
        </p:scale>
        <p:origin x="-1224" y="-21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" y="114300"/>
            <a:ext cx="382385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4652"/>
            <a:ext cx="3857288" cy="532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2900"/>
            <a:ext cx="54673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95300"/>
            <a:ext cx="54864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"/>
            <a:ext cx="398588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66700"/>
            <a:ext cx="4343400" cy="506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42900"/>
            <a:ext cx="4033838" cy="50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"/>
            <a:ext cx="54102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66700"/>
            <a:ext cx="382655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"/>
            <a:ext cx="4518211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0</Words>
  <Application>Microsoft Office PowerPoint</Application>
  <PresentationFormat>On-screen Show (16:10)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physics</cp:lastModifiedBy>
  <cp:revision>205</cp:revision>
  <dcterms:created xsi:type="dcterms:W3CDTF">2015-03-04T16:15:08Z</dcterms:created>
  <dcterms:modified xsi:type="dcterms:W3CDTF">2020-04-27T23:50:09Z</dcterms:modified>
</cp:coreProperties>
</file>