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/>
    <p:restoredTop sz="94643"/>
  </p:normalViewPr>
  <p:slideViewPr>
    <p:cSldViewPr>
      <p:cViewPr varScale="1">
        <p:scale>
          <a:sx n="144" d="100"/>
          <a:sy n="144" d="100"/>
        </p:scale>
        <p:origin x="520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91B9-CB6F-4680-B537-C6ABA0800992}" type="datetimeFigureOut">
              <a:rPr lang="en-US" smtClean="0"/>
              <a:t>4/9/19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D2D35-A8BD-423F-82FD-CABCDF3B44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500" y="190500"/>
            <a:ext cx="71755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 An SHO with an amplitude of 0.470 m has a speed of 2.15 m/s when it is 0.230 m from equilibrium. What is its period? What is its position when it has a velocity of 1.10 m/s? What is its acceleration when it is at x = -0.370 m?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(1.20 s, 0.421 m, +10.2 m/s/s)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500" y="190500"/>
            <a:ext cx="71755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 An SHO has an equation of position (in m) of x = 7.20sin(5.10t) What is its maximum velocity? What is its acceleration when it is at x = +4.20 m?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(36.7 m/s, -109 m/s/s)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500" y="190500"/>
            <a:ext cx="71755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3. Write the equation of position for an SHO that has an equation of velocity of v = 24.0cos(6.00t). What is its position and velocity at t = 11.2 s? 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(x = 4.0sin(6.0t), -3.8 m, -8.1 m/s)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149</Words>
  <Application>Microsoft Macintosh PowerPoint</Application>
  <PresentationFormat>On-screen Show (16:10)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Murray</dc:creator>
  <cp:lastModifiedBy>Microsoft Office User</cp:lastModifiedBy>
  <cp:revision>2</cp:revision>
  <dcterms:created xsi:type="dcterms:W3CDTF">2019-04-02T02:52:41Z</dcterms:created>
  <dcterms:modified xsi:type="dcterms:W3CDTF">2019-04-09T20:52:21Z</dcterms:modified>
</cp:coreProperties>
</file>