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>
      <p:cViewPr varScale="1">
        <p:scale>
          <a:sx n="144" d="100"/>
          <a:sy n="144" d="100"/>
        </p:scale>
        <p:origin x="520" y="17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748C-E652-4CB0-8E60-EB5E09C2D303}" type="datetimeFigureOut">
              <a:rPr lang="en-US" smtClean="0"/>
              <a:pPr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C6F8-4278-4A7C-A040-ACBEB92B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 11.0 and 11.0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14300"/>
            <a:ext cx="88693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4300"/>
            <a:ext cx="87836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90500"/>
            <a:ext cx="86312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114300"/>
            <a:ext cx="88788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75A5DB-1E4F-7149-925B-30C53507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91" y="0"/>
            <a:ext cx="7736417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14300"/>
            <a:ext cx="714337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7474"/>
            <a:ext cx="5928208" cy="23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552700"/>
            <a:ext cx="69808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this graph of position vs. time for a SHO, determine: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1. T = 		x</a:t>
            </a:r>
            <a:r>
              <a:rPr lang="en-US" baseline="-25000" dirty="0"/>
              <a:t>o</a:t>
            </a:r>
            <a:r>
              <a:rPr lang="en-US" dirty="0"/>
              <a:t> = 		v</a:t>
            </a:r>
            <a:r>
              <a:rPr lang="en-US" baseline="-25000" dirty="0"/>
              <a:t>o</a:t>
            </a:r>
            <a:r>
              <a:rPr lang="en-US" dirty="0"/>
              <a:t> = 	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Write an equation for its position: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3. Write an equation for its velocity:  (EC - write one for its acceleration)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7474"/>
            <a:ext cx="5928208" cy="23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552700"/>
            <a:ext cx="609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At 4.2 seconds what is its position, velocity and acceleration?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7474"/>
            <a:ext cx="5928208" cy="23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813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06856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" y="190500"/>
            <a:ext cx="85455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14300"/>
            <a:ext cx="868838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14300"/>
            <a:ext cx="87264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77</Words>
  <Application>Microsoft Macintosh PowerPoint</Application>
  <PresentationFormat>On-screen Show (16:10)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Office Theme</vt:lpstr>
      <vt:lpstr>FA 11.0 and 11.0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SHM Graphs of motion</dc:title>
  <dc:creator>physics</dc:creator>
  <cp:lastModifiedBy>Microsoft Office User</cp:lastModifiedBy>
  <cp:revision>10</cp:revision>
  <dcterms:created xsi:type="dcterms:W3CDTF">2020-04-18T20:57:49Z</dcterms:created>
  <dcterms:modified xsi:type="dcterms:W3CDTF">2020-04-21T20:37:49Z</dcterms:modified>
</cp:coreProperties>
</file>