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70" r:id="rId9"/>
    <p:sldId id="262" r:id="rId10"/>
    <p:sldId id="276" r:id="rId11"/>
    <p:sldId id="277" r:id="rId12"/>
    <p:sldId id="278" r:id="rId13"/>
    <p:sldId id="260" r:id="rId14"/>
    <p:sldId id="261" r:id="rId15"/>
    <p:sldId id="271" r:id="rId16"/>
    <p:sldId id="272" r:id="rId17"/>
    <p:sldId id="263" r:id="rId18"/>
    <p:sldId id="279" r:id="rId19"/>
    <p:sldId id="280" r:id="rId20"/>
    <p:sldId id="273" r:id="rId21"/>
    <p:sldId id="274" r:id="rId22"/>
    <p:sldId id="275" r:id="rId23"/>
    <p:sldId id="285" r:id="rId24"/>
    <p:sldId id="284" r:id="rId25"/>
    <p:sldId id="286" r:id="rId26"/>
    <p:sldId id="287" r:id="rId27"/>
    <p:sldId id="266" r:id="rId28"/>
    <p:sldId id="281" r:id="rId29"/>
    <p:sldId id="282" r:id="rId30"/>
    <p:sldId id="283" r:id="rId3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3"/>
  </p:normalViewPr>
  <p:slideViewPr>
    <p:cSldViewPr>
      <p:cViewPr varScale="1">
        <p:scale>
          <a:sx n="144" d="100"/>
          <a:sy n="144" d="100"/>
        </p:scale>
        <p:origin x="520" y="1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08E1-43FC-465F-B3F1-633502B7EB8A}" type="datetimeFigureOut">
              <a:rPr lang="en-US" smtClean="0"/>
              <a:pPr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1AD-B553-47EC-8366-7AAE9F3F1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08E1-43FC-465F-B3F1-633502B7EB8A}" type="datetimeFigureOut">
              <a:rPr lang="en-US" smtClean="0"/>
              <a:pPr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1AD-B553-47EC-8366-7AAE9F3F1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08E1-43FC-465F-B3F1-633502B7EB8A}" type="datetimeFigureOut">
              <a:rPr lang="en-US" smtClean="0"/>
              <a:pPr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1AD-B553-47EC-8366-7AAE9F3F1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08E1-43FC-465F-B3F1-633502B7EB8A}" type="datetimeFigureOut">
              <a:rPr lang="en-US" smtClean="0"/>
              <a:pPr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1AD-B553-47EC-8366-7AAE9F3F1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08E1-43FC-465F-B3F1-633502B7EB8A}" type="datetimeFigureOut">
              <a:rPr lang="en-US" smtClean="0"/>
              <a:pPr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1AD-B553-47EC-8366-7AAE9F3F1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08E1-43FC-465F-B3F1-633502B7EB8A}" type="datetimeFigureOut">
              <a:rPr lang="en-US" smtClean="0"/>
              <a:pPr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1AD-B553-47EC-8366-7AAE9F3F1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08E1-43FC-465F-B3F1-633502B7EB8A}" type="datetimeFigureOut">
              <a:rPr lang="en-US" smtClean="0"/>
              <a:pPr/>
              <a:t>4/15/19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1AD-B553-47EC-8366-7AAE9F3F1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08E1-43FC-465F-B3F1-633502B7EB8A}" type="datetimeFigureOut">
              <a:rPr lang="en-US" smtClean="0"/>
              <a:pPr/>
              <a:t>4/15/19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1AD-B553-47EC-8366-7AAE9F3F1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08E1-43FC-465F-B3F1-633502B7EB8A}" type="datetimeFigureOut">
              <a:rPr lang="en-US" smtClean="0"/>
              <a:pPr/>
              <a:t>4/15/19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1AD-B553-47EC-8366-7AAE9F3F1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08E1-43FC-465F-B3F1-633502B7EB8A}" type="datetimeFigureOut">
              <a:rPr lang="en-US" smtClean="0"/>
              <a:pPr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1AD-B553-47EC-8366-7AAE9F3F1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08E1-43FC-465F-B3F1-633502B7EB8A}" type="datetimeFigureOut">
              <a:rPr lang="en-US" smtClean="0"/>
              <a:pPr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1AD-B553-47EC-8366-7AAE9F3F1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08E1-43FC-465F-B3F1-633502B7EB8A}" type="datetimeFigureOut">
              <a:rPr lang="en-US" smtClean="0"/>
              <a:pPr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E51AD-B553-47EC-8366-7AAE9F3F1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Young’s double slit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Example: If 644 nm light falls on a slit 0.0560 mm wide,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What is the full angular width of the central diffraction peak?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What is its width on a screen that is 4.50 m away?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What distance separates the central maximum from the third minimum on the screen 4.50 m away?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372100"/>
            <a:ext cx="17604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1.32</a:t>
            </a:r>
            <a:r>
              <a:rPr lang="en-US" sz="105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, 10.4 cm wide, 15.5 cm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3162300"/>
            <a:ext cx="53721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Whiteboard 1: Monochromatic light falls on a slit that is 0.00320 mm wide.  The angle between the central maximum and the second dark fringe on one side is 18.0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What is the wavelength of light used?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372100"/>
            <a:ext cx="14029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4.94x10</a:t>
            </a:r>
            <a:r>
              <a:rPr lang="en-US" sz="1050" baseline="30000" dirty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m (494 nm)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3162300"/>
            <a:ext cx="53721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Whiteboard 2: When blue light of wavelength 462 nm falls on a single slit, the first dark bands on either side are separated by 43.0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Determine the width of the slit.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372100"/>
            <a:ext cx="14045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1.26x10</a:t>
            </a:r>
            <a:r>
              <a:rPr lang="en-US" sz="1050" baseline="30000" dirty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m (1.26 </a:t>
            </a:r>
            <a:r>
              <a:rPr lang="el-GR" sz="1050" dirty="0">
                <a:latin typeface="Times New Roman"/>
                <a:cs typeface="Times New Roman"/>
              </a:rPr>
              <a:t>μ</a:t>
            </a:r>
            <a:r>
              <a:rPr lang="en-US" sz="1050" dirty="0">
                <a:latin typeface="Times New Roman"/>
                <a:cs typeface="Times New Roman"/>
              </a:rPr>
              <a:t>m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3162300"/>
            <a:ext cx="53721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63" y="109538"/>
            <a:ext cx="50958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4586288" cy="548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028700"/>
            <a:ext cx="19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Diffraction gratings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23900"/>
            <a:ext cx="25336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66900"/>
            <a:ext cx="24384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3771900"/>
            <a:ext cx="1641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Maxima: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dsin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 = 0, 1, 2, 3…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diffraction gratings number of sl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95300"/>
            <a:ext cx="5648325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diffraction gratings number of sl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81100"/>
            <a:ext cx="474345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01839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G24_06"/>
          <p:cNvPicPr>
            <a:picLocks noChangeAspect="1" noChangeArrowheads="1"/>
          </p:cNvPicPr>
          <p:nvPr/>
        </p:nvPicPr>
        <p:blipFill>
          <a:blip r:embed="rId2" cstate="print"/>
          <a:srcRect l="24005" t="12500" r="29985" b="15500"/>
          <a:stretch>
            <a:fillRect/>
          </a:stretch>
        </p:blipFill>
        <p:spPr bwMode="auto">
          <a:xfrm>
            <a:off x="228600" y="38100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650" y="723900"/>
            <a:ext cx="18097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771900"/>
            <a:ext cx="1190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61010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133726" y="973651"/>
            <a:ext cx="38385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3" y="1485900"/>
            <a:ext cx="59340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825" y="1662113"/>
            <a:ext cx="28003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081088"/>
            <a:ext cx="80200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 1: At what angle will 719 nm light produce a second order maximum when falling on a grating whose slits are 1.24x10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cm apart?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What distance is this maximum from the center on a screen that is 4.30 m away?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372100"/>
            <a:ext cx="1859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6.66</a:t>
            </a:r>
            <a:r>
              <a:rPr lang="en-US" sz="105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, 0.502 m from the center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19300"/>
            <a:ext cx="1319016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3619500"/>
            <a:ext cx="1641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Maxima: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dsin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 = 0, 1, 2, 3…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 2: A 3600-line/cm grating produces a third order fringe at 23.0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What is the wavelength of the light?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How many orders are possible with this wavelength?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372100"/>
            <a:ext cx="13115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362 nm, 7 is the max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19300"/>
            <a:ext cx="1319016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3619500"/>
            <a:ext cx="1641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Maxima: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dsin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 = 0, 1, 2, 3…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Whiteboard 1: A diffraction grating produces a third order spectral line at 19.0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632.8 nm light.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What is the distance between the slits or lines?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How many lines are there per cm?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372100"/>
            <a:ext cx="1898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5.83x10</a:t>
            </a:r>
            <a:r>
              <a:rPr lang="en-US" sz="1050" baseline="30000" dirty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m, 1714 lines per cm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19300"/>
            <a:ext cx="1319016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3619500"/>
            <a:ext cx="1641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Maxima: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dsin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 = 0, 1, 2, 3…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Whiteboard 2: White light containing wavelengths from 410. nm to 750. nm falls on a grating with 8600 lines/cm.  What distance separates the first order of the red end of the spectrum from the blue end on a screen that is 2.50 m away?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372100"/>
            <a:ext cx="5003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410 nm: 20.646</a:t>
            </a:r>
            <a:r>
              <a:rPr lang="en-US" sz="105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, 0.942 m,   750 nm: 40.166</a:t>
            </a:r>
            <a:r>
              <a:rPr lang="en-US" sz="105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, 2.11 m,     So the y would be 1.17 m apart.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19300"/>
            <a:ext cx="1319016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3619500"/>
            <a:ext cx="1641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Maxima: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dsin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 = 0, 1, 2, 3…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01839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688" y="76200"/>
            <a:ext cx="57626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 1: A  Parallel beam of light from a laser with a wavelength of 638 nm falls on two very narrow slits 0.0550 mm apart.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How far apart are the fringes on the center of a screen 4.30 m away?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What angle separates the central fringe, and the fifth order fringe?  What distance is this on the screen?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What distance separates the central fringe and the and the first minimum (destructive) location?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38500"/>
            <a:ext cx="326584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24100"/>
            <a:ext cx="1190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32410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372100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0.0499 m apart, 3.33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 0.250 m, 0.0249 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"/>
            <a:ext cx="57435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 2: The third order fringe of 620. nm light is observed at an angle of 21.0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when the light falls on two narrow slits.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What distance separates the slits?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What angle does the second order fringe make with the central fringe?  What distance separates the central bright spot and the second order fringe on a screen 5.00 m away?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38500"/>
            <a:ext cx="326584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24100"/>
            <a:ext cx="1190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32410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372100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 = 5.19x10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m,  13.8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 1.23 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Whiteboard 1:  Monochromatic light falls on two very narrow slits 0.0450 mm apart.  Successive fringes on a screen 6.00 m away are 7.20 cm apart.  Determine the wavelength and the frequency of the light.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38500"/>
            <a:ext cx="326584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24100"/>
            <a:ext cx="1190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32410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37210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5.40x10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m, 540 nm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Whiteboard 2: Two narrow slits are separated by 1.00 mm are illuminated by 544 nm light.  Find the distance between adjacent bright fringes on a screen 3.40 m away.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angle separates the central bright spot and the 4th order fringe?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38500"/>
            <a:ext cx="326584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24100"/>
            <a:ext cx="1190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32410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372100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0.00185 m (1.85 mm) apart, 0.00740 m (7.40 mm)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4959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86225"/>
            <a:ext cx="53911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00800" y="52197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685 nm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14700"/>
            <a:ext cx="3200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85439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275836" y="3771900"/>
            <a:ext cx="1410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Minima: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Dsin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 = 1, 2, 3,…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(not 0)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3418"/>
            <a:ext cx="2667000" cy="254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771</Words>
  <Application>Microsoft Macintosh PowerPoint</Application>
  <PresentationFormat>On-screen Show (16:10)</PresentationFormat>
  <Paragraphs>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Young’s double slit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 slit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Young’s double slit</dc:title>
  <dc:creator>Chris Murray</dc:creator>
  <cp:lastModifiedBy>Microsoft Office User</cp:lastModifiedBy>
  <cp:revision>40</cp:revision>
  <dcterms:created xsi:type="dcterms:W3CDTF">2019-04-06T21:50:19Z</dcterms:created>
  <dcterms:modified xsi:type="dcterms:W3CDTF">2019-04-15T21:43:21Z</dcterms:modified>
</cp:coreProperties>
</file>