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87" r:id="rId3"/>
    <p:sldId id="293" r:id="rId4"/>
    <p:sldId id="288" r:id="rId5"/>
    <p:sldId id="289" r:id="rId6"/>
    <p:sldId id="290" r:id="rId7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5" autoAdjust="0"/>
  </p:normalViewPr>
  <p:slideViewPr>
    <p:cSldViewPr>
      <p:cViewPr>
        <p:scale>
          <a:sx n="75" d="100"/>
          <a:sy n="75" d="100"/>
        </p:scale>
        <p:origin x="-228" y="-55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EB5D2-9FEF-4785-B602-CDE37D392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FF7AC-40F8-42CF-8DEA-E9864F11D2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8000"/>
            <a:ext cx="19431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8000"/>
            <a:ext cx="5676900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66B3-B549-4E84-8A9C-A2D7F7984E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70EE97-C8FC-42FA-A044-8DDBD3E44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23E8E-65F8-4EB2-873B-EB2D2BE8D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1000"/>
            <a:ext cx="3810000" cy="342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F1CFA-9383-49FB-8510-FE6B52E2CE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8F27-86DE-4EE4-BCB4-6C9E97C026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B9C06-50D9-4D3D-8123-482286B8A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C4F43-6067-4029-BD05-7C36FADE7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3D7E9-E779-47E2-9064-E40AE0086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107FD-129B-4687-A3E1-0BC075D21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8000"/>
            <a:ext cx="77724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1000"/>
            <a:ext cx="7772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7000"/>
            <a:ext cx="2895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70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520983F-F2F4-4298-B134-DE615681C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" y="123032"/>
            <a:ext cx="2800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Types of waves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" y="635000"/>
            <a:ext cx="8610600" cy="762000"/>
            <a:chOff x="144" y="480"/>
            <a:chExt cx="5424" cy="576"/>
          </a:xfrm>
        </p:grpSpPr>
        <p:sp>
          <p:nvSpPr>
            <p:cNvPr id="3087" name="Text Box 5"/>
            <p:cNvSpPr txBox="1">
              <a:spLocks noChangeArrowheads="1"/>
            </p:cNvSpPr>
            <p:nvPr/>
          </p:nvSpPr>
          <p:spPr bwMode="auto">
            <a:xfrm>
              <a:off x="144" y="576"/>
              <a:ext cx="5424" cy="4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u="sng"/>
                <a:t>Trans</a:t>
              </a:r>
              <a:r>
                <a:rPr lang="en-US" sz="3200"/>
                <a:t>verse: Wave moves      	medium moves</a:t>
              </a:r>
            </a:p>
          </p:txBody>
        </p:sp>
        <p:sp>
          <p:nvSpPr>
            <p:cNvPr id="3088" name="Line 6"/>
            <p:cNvSpPr>
              <a:spLocks noChangeShapeType="1"/>
            </p:cNvSpPr>
            <p:nvPr/>
          </p:nvSpPr>
          <p:spPr bwMode="auto">
            <a:xfrm>
              <a:off x="2784" y="835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Line 7"/>
            <p:cNvSpPr>
              <a:spLocks noChangeShapeType="1"/>
            </p:cNvSpPr>
            <p:nvPr/>
          </p:nvSpPr>
          <p:spPr bwMode="auto">
            <a:xfrm>
              <a:off x="5326" y="480"/>
              <a:ext cx="0" cy="5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2984502"/>
            <a:ext cx="9067800" cy="584730"/>
            <a:chOff x="0" y="2256"/>
            <a:chExt cx="5712" cy="442"/>
          </a:xfrm>
        </p:grpSpPr>
        <p:sp>
          <p:nvSpPr>
            <p:cNvPr id="3084" name="Text Box 9"/>
            <p:cNvSpPr txBox="1">
              <a:spLocks noChangeArrowheads="1"/>
            </p:cNvSpPr>
            <p:nvPr/>
          </p:nvSpPr>
          <p:spPr bwMode="auto">
            <a:xfrm>
              <a:off x="0" y="2256"/>
              <a:ext cx="5424" cy="44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3200" u="sng" dirty="0"/>
                <a:t>Long</a:t>
              </a:r>
              <a:r>
                <a:rPr lang="en-US" sz="3200" dirty="0"/>
                <a:t>itudinal: Wave moves         medium moves</a:t>
              </a:r>
            </a:p>
          </p:txBody>
        </p:sp>
        <p:sp>
          <p:nvSpPr>
            <p:cNvPr id="3085" name="Line 10"/>
            <p:cNvSpPr>
              <a:spLocks noChangeShapeType="1"/>
            </p:cNvSpPr>
            <p:nvPr/>
          </p:nvSpPr>
          <p:spPr bwMode="auto">
            <a:xfrm>
              <a:off x="2832" y="2506"/>
              <a:ext cx="48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Line 11"/>
            <p:cNvSpPr>
              <a:spLocks noChangeShapeType="1"/>
            </p:cNvSpPr>
            <p:nvPr/>
          </p:nvSpPr>
          <p:spPr bwMode="auto">
            <a:xfrm rot="5400000">
              <a:off x="5423" y="2172"/>
              <a:ext cx="1" cy="576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2237" name="Picture 13" descr="FG11_24"/>
          <p:cNvPicPr>
            <a:picLocks noChangeAspect="1" noChangeArrowheads="1"/>
          </p:cNvPicPr>
          <p:nvPr/>
        </p:nvPicPr>
        <p:blipFill>
          <a:blip r:embed="rId2" cstate="print"/>
          <a:srcRect l="13002" t="5000" r="9981" b="57500"/>
          <a:stretch>
            <a:fillRect/>
          </a:stretch>
        </p:blipFill>
        <p:spPr bwMode="auto">
          <a:xfrm>
            <a:off x="1752600" y="1333500"/>
            <a:ext cx="58674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8" name="Picture 14" descr="FG11_24"/>
          <p:cNvPicPr>
            <a:picLocks noChangeAspect="1" noChangeArrowheads="1"/>
          </p:cNvPicPr>
          <p:nvPr/>
        </p:nvPicPr>
        <p:blipFill>
          <a:blip r:embed="rId2" cstate="print"/>
          <a:srcRect l="13002" t="57501" r="9981" b="6499"/>
          <a:stretch>
            <a:fillRect/>
          </a:stretch>
        </p:blipFill>
        <p:spPr bwMode="auto">
          <a:xfrm>
            <a:off x="1676400" y="3556000"/>
            <a:ext cx="5867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219200" y="5345668"/>
            <a:ext cx="617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longitudinal wave demonstration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" y="123032"/>
            <a:ext cx="2800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Types of waves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76200" y="762000"/>
            <a:ext cx="86106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Sound is longitudinal:</a:t>
            </a:r>
          </a:p>
        </p:txBody>
      </p:sp>
      <p:pic>
        <p:nvPicPr>
          <p:cNvPr id="43023" name="Picture 15" descr="FG11_25"/>
          <p:cNvPicPr>
            <a:picLocks noChangeAspect="1" noChangeArrowheads="1"/>
          </p:cNvPicPr>
          <p:nvPr/>
        </p:nvPicPr>
        <p:blipFill>
          <a:blip r:embed="rId2" cstate="print"/>
          <a:srcRect l="18004" t="17999" r="16983" b="16969"/>
          <a:stretch>
            <a:fillRect/>
          </a:stretch>
        </p:blipFill>
        <p:spPr bwMode="auto">
          <a:xfrm>
            <a:off x="1219200" y="1460500"/>
            <a:ext cx="6705600" cy="3726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2422525" y="5207001"/>
            <a:ext cx="4148893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Demo - speaker and battery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build="p" autoUpdateAnimBg="0"/>
      <p:bldP spid="430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" y="123032"/>
            <a:ext cx="2800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Types of waves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" y="762000"/>
            <a:ext cx="86106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Sound is longitudinal:</a:t>
            </a:r>
          </a:p>
        </p:txBody>
      </p:sp>
      <p:pic>
        <p:nvPicPr>
          <p:cNvPr id="6149" name="Picture 6" descr="FG11_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1" y="1270000"/>
            <a:ext cx="7618413" cy="4233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" y="123032"/>
            <a:ext cx="2800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Types of waves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6200" y="762000"/>
            <a:ext cx="86106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Surface Wave: Longitudinal </a:t>
            </a:r>
            <a:r>
              <a:rPr lang="en-US" sz="3200" u="sng"/>
              <a:t>and</a:t>
            </a:r>
            <a:r>
              <a:rPr lang="en-US" sz="3200"/>
              <a:t> transverse</a:t>
            </a:r>
          </a:p>
        </p:txBody>
      </p:sp>
      <p:pic>
        <p:nvPicPr>
          <p:cNvPr id="44044" name="Picture 12" descr="FG11_27"/>
          <p:cNvPicPr>
            <a:picLocks noChangeAspect="1" noChangeArrowheads="1"/>
          </p:cNvPicPr>
          <p:nvPr/>
        </p:nvPicPr>
        <p:blipFill>
          <a:blip r:embed="rId2" cstate="print"/>
          <a:srcRect l="28006" t="6500" r="27985" b="14000"/>
          <a:stretch>
            <a:fillRect/>
          </a:stretch>
        </p:blipFill>
        <p:spPr bwMode="auto">
          <a:xfrm>
            <a:off x="304800" y="1397000"/>
            <a:ext cx="3352800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5" name="Picture 13" descr="FG11_28"/>
          <p:cNvPicPr>
            <a:picLocks noChangeAspect="1" noChangeArrowheads="1"/>
          </p:cNvPicPr>
          <p:nvPr/>
        </p:nvPicPr>
        <p:blipFill>
          <a:blip r:embed="rId3" cstate="print"/>
          <a:srcRect l="29036" t="34839" r="31017" b="25562"/>
          <a:stretch>
            <a:fillRect/>
          </a:stretch>
        </p:blipFill>
        <p:spPr bwMode="auto">
          <a:xfrm>
            <a:off x="3810000" y="1949980"/>
            <a:ext cx="5105400" cy="2812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2346326" y="5008563"/>
            <a:ext cx="4293740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Tsunami - longitudinal wave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" y="123032"/>
            <a:ext cx="2800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/>
              <a:t>Types of waves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76200" y="571500"/>
            <a:ext cx="8610600" cy="5847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Electromagnetic Waves - Transverse waves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76200" y="3175000"/>
            <a:ext cx="8610600" cy="2554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Require no medium - can travel through vacuum</a:t>
            </a:r>
          </a:p>
          <a:p>
            <a:r>
              <a:rPr lang="en-US" sz="3200"/>
              <a:t>Travel at 3.00 x 10</a:t>
            </a:r>
            <a:r>
              <a:rPr lang="en-US" sz="3200" baseline="30000"/>
              <a:t>8</a:t>
            </a:r>
            <a:r>
              <a:rPr lang="en-US" sz="3200"/>
              <a:t> m/s in a vacuum (else slower)</a:t>
            </a:r>
          </a:p>
          <a:p>
            <a:r>
              <a:rPr lang="en-US" sz="3200"/>
              <a:t>Speed is independent of speed of source/observer</a:t>
            </a:r>
          </a:p>
          <a:p>
            <a:r>
              <a:rPr lang="en-US" sz="3200"/>
              <a:t>Radio, microwave, Infrared, Light, UV, XRay, Gamma Rays are all EM waves.</a:t>
            </a:r>
          </a:p>
        </p:txBody>
      </p:sp>
      <p:pic>
        <p:nvPicPr>
          <p:cNvPr id="45064" name="Picture 8" descr="FG22_07"/>
          <p:cNvPicPr>
            <a:picLocks noChangeAspect="1" noChangeArrowheads="1"/>
          </p:cNvPicPr>
          <p:nvPr/>
        </p:nvPicPr>
        <p:blipFill>
          <a:blip r:embed="rId2" cstate="print"/>
          <a:srcRect t="27501" b="25999"/>
          <a:stretch>
            <a:fillRect/>
          </a:stretch>
        </p:blipFill>
        <p:spPr bwMode="auto">
          <a:xfrm>
            <a:off x="381001" y="1079500"/>
            <a:ext cx="7618413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 autoUpdateAnimBg="0"/>
      <p:bldP spid="4506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" y="-38100"/>
            <a:ext cx="28007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/>
              <a:t>Types of waves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2352676" y="571500"/>
            <a:ext cx="3514725" cy="8309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Mechanical</a:t>
            </a:r>
          </a:p>
          <a:p>
            <a:pPr algn="ctr"/>
            <a:r>
              <a:rPr lang="en-US" sz="2400" dirty="0"/>
              <a:t>(requiring a medium)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6019800" y="571500"/>
            <a:ext cx="2819400" cy="830997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/>
              <a:t>Electromagnetic</a:t>
            </a:r>
          </a:p>
          <a:p>
            <a:pPr algn="ctr"/>
            <a:r>
              <a:rPr lang="en-US" sz="2400" dirty="0"/>
              <a:t>(need no medium)</a:t>
            </a:r>
          </a:p>
        </p:txBody>
      </p:sp>
      <p:sp>
        <p:nvSpPr>
          <p:cNvPr id="9222" name="Text Box 9"/>
          <p:cNvSpPr txBox="1">
            <a:spLocks noChangeArrowheads="1"/>
          </p:cNvSpPr>
          <p:nvPr/>
        </p:nvSpPr>
        <p:spPr bwMode="auto">
          <a:xfrm>
            <a:off x="9526" y="1968501"/>
            <a:ext cx="1746184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Transverse</a:t>
            </a:r>
          </a:p>
        </p:txBody>
      </p:sp>
      <p:sp>
        <p:nvSpPr>
          <p:cNvPr id="9223" name="Text Box 10"/>
          <p:cNvSpPr txBox="1">
            <a:spLocks noChangeArrowheads="1"/>
          </p:cNvSpPr>
          <p:nvPr/>
        </p:nvSpPr>
        <p:spPr bwMode="auto">
          <a:xfrm>
            <a:off x="0" y="4202907"/>
            <a:ext cx="2037737" cy="52322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Longitudinal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057400" y="571500"/>
            <a:ext cx="3810000" cy="5143500"/>
            <a:chOff x="1296" y="432"/>
            <a:chExt cx="2400" cy="3888"/>
          </a:xfrm>
        </p:grpSpPr>
        <p:sp>
          <p:nvSpPr>
            <p:cNvPr id="9230" name="Line 11"/>
            <p:cNvSpPr>
              <a:spLocks noChangeShapeType="1"/>
            </p:cNvSpPr>
            <p:nvPr/>
          </p:nvSpPr>
          <p:spPr bwMode="auto">
            <a:xfrm>
              <a:off x="1296" y="432"/>
              <a:ext cx="0" cy="38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Line 12"/>
            <p:cNvSpPr>
              <a:spLocks noChangeShapeType="1"/>
            </p:cNvSpPr>
            <p:nvPr/>
          </p:nvSpPr>
          <p:spPr bwMode="auto">
            <a:xfrm>
              <a:off x="3696" y="432"/>
              <a:ext cx="0" cy="388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0" y="1333500"/>
            <a:ext cx="9144000" cy="1968500"/>
            <a:chOff x="0" y="1008"/>
            <a:chExt cx="5760" cy="1488"/>
          </a:xfrm>
        </p:grpSpPr>
        <p:sp>
          <p:nvSpPr>
            <p:cNvPr id="9228" name="Line 14"/>
            <p:cNvSpPr>
              <a:spLocks noChangeShapeType="1"/>
            </p:cNvSpPr>
            <p:nvPr/>
          </p:nvSpPr>
          <p:spPr bwMode="auto">
            <a:xfrm>
              <a:off x="0" y="1008"/>
              <a:ext cx="576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5"/>
            <p:cNvSpPr>
              <a:spLocks noChangeShapeType="1"/>
            </p:cNvSpPr>
            <p:nvPr/>
          </p:nvSpPr>
          <p:spPr bwMode="auto">
            <a:xfrm>
              <a:off x="0" y="2496"/>
              <a:ext cx="576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2117725" y="1587500"/>
            <a:ext cx="3597275" cy="4278094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S (Shear) Earthquake waves</a:t>
            </a:r>
          </a:p>
          <a:p>
            <a:r>
              <a:rPr lang="en-US" sz="2400" dirty="0"/>
              <a:t>Waves in guitar strings</a:t>
            </a:r>
          </a:p>
          <a:p>
            <a:r>
              <a:rPr lang="en-US" sz="2400" dirty="0"/>
              <a:t>Surface waves on water</a:t>
            </a:r>
          </a:p>
          <a:p>
            <a:endParaRPr lang="en-US" dirty="0"/>
          </a:p>
          <a:p>
            <a:r>
              <a:rPr lang="en-US" sz="2400" dirty="0"/>
              <a:t>P (Pressure) Earthquake waves</a:t>
            </a:r>
          </a:p>
          <a:p>
            <a:r>
              <a:rPr lang="en-US" sz="2400" dirty="0"/>
              <a:t>Sound waves</a:t>
            </a:r>
          </a:p>
          <a:p>
            <a:r>
              <a:rPr lang="en-US" sz="2400" dirty="0"/>
              <a:t>Compression waves in a spring</a:t>
            </a:r>
          </a:p>
          <a:p>
            <a:r>
              <a:rPr lang="en-US" sz="2400" dirty="0"/>
              <a:t>Surface waves on water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6019800" y="1587500"/>
            <a:ext cx="3276600" cy="156966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All EM Waves:</a:t>
            </a:r>
          </a:p>
          <a:p>
            <a:r>
              <a:rPr lang="en-US" sz="2400" dirty="0"/>
              <a:t>Radio, Microwave, IR, Light, UV, X-Ray, Gamma 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0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60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60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6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60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6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6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6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7" grpId="0" build="p" autoUpdateAnimBg="0"/>
      <p:bldP spid="46098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169</Words>
  <Application>Microsoft Office PowerPoint</Application>
  <PresentationFormat>On-screen Show (16:10)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Tualatin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Murray</dc:creator>
  <cp:lastModifiedBy>Chris Murray</cp:lastModifiedBy>
  <cp:revision>124</cp:revision>
  <dcterms:created xsi:type="dcterms:W3CDTF">2001-03-01T17:38:38Z</dcterms:created>
  <dcterms:modified xsi:type="dcterms:W3CDTF">2019-04-06T21:49:21Z</dcterms:modified>
</cp:coreProperties>
</file>