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44" r:id="rId2"/>
    <p:sldId id="340" r:id="rId3"/>
    <p:sldId id="341" r:id="rId4"/>
    <p:sldId id="342" r:id="rId5"/>
    <p:sldId id="343" r:id="rId6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43"/>
  </p:normalViewPr>
  <p:slideViewPr>
    <p:cSldViewPr>
      <p:cViewPr varScale="1">
        <p:scale>
          <a:sx n="144" d="100"/>
          <a:sy n="144" d="100"/>
        </p:scale>
        <p:origin x="520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C2E813-E322-F448-ACF2-90C6041EAA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B6459-0C13-FA4D-B8BA-E106A18B8B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FD49D-0866-F64A-850D-C93B1B23A8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2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5AC57-F457-E44B-9233-CE361D9DAC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8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751BE-E858-3E4D-84FC-8826CF1139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8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CC816-B632-4F40-A8D4-476BDC4323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3D77C-E77B-AB40-BF14-82FEFAB2C8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6F2B5-D919-E647-B989-E2788A78BC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1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B3BDD-D05F-634B-BC5B-FF81D4EBC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1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62E8B-694C-FD4E-A909-70E33058A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9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35AB7B-38CF-9D43-8EDC-34299683DD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7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65D2DA-3278-0D4D-AAA3-9FA301EFA7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Simple Pendulums: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5122" name="Picture 2" descr="Pendulum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47700"/>
            <a:ext cx="4764153" cy="4482275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76975" y="114300"/>
            <a:ext cx="28670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104775"/>
            <a:ext cx="30575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What is the period of a pendulum that is 12 cm long? (0.69 s)</a:t>
            </a:r>
          </a:p>
          <a:p>
            <a:r>
              <a:rPr lang="en-US" dirty="0"/>
              <a:t>What is its frequency? (1.4 Hz)</a:t>
            </a:r>
          </a:p>
          <a:p>
            <a:r>
              <a:rPr lang="en-US" dirty="0"/>
              <a:t> 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1. A Foucault pendulum is 25.0 m long.  What is its period? </a:t>
            </a:r>
            <a:r>
              <a:rPr lang="en-US" sz="1400"/>
              <a:t>(10.0 </a:t>
            </a:r>
            <a:r>
              <a:rPr lang="en-US" sz="1400" dirty="0"/>
              <a:t>s)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2. A pendulum has a period of 2.00 s.  What is its length? </a:t>
            </a:r>
            <a:r>
              <a:rPr lang="en-US" sz="1600" dirty="0"/>
              <a:t>(0.994 m)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3. A pendulum on the moon that is 50 cm long, has a period of 3.5 seconds.  What is the acceleration of gravity on the moon? </a:t>
            </a:r>
            <a:r>
              <a:rPr lang="en-US" sz="1600" dirty="0"/>
              <a:t>(1.6 m/s/s)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</TotalTime>
  <Words>107</Words>
  <Application>Microsoft Macintosh PowerPoint</Application>
  <PresentationFormat>On-screen Show (16:10)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ＭＳ Ｐゴシック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Tualatin High School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Microsoft Office User</cp:lastModifiedBy>
  <cp:revision>206</cp:revision>
  <dcterms:created xsi:type="dcterms:W3CDTF">2015-03-04T16:15:08Z</dcterms:created>
  <dcterms:modified xsi:type="dcterms:W3CDTF">2020-05-01T17:01:11Z</dcterms:modified>
</cp:coreProperties>
</file>