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4" r:id="rId2"/>
    <p:sldId id="340" r:id="rId3"/>
    <p:sldId id="341" r:id="rId4"/>
    <p:sldId id="342" r:id="rId5"/>
    <p:sldId id="343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Simple Pendulums: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5122" name="Picture 2" descr="Pendulum - Wikipe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7700"/>
            <a:ext cx="4764153" cy="4482275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6975" y="114300"/>
            <a:ext cx="2867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04775"/>
            <a:ext cx="3057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What is the period of a pendulum that is 12 cm long? (0.69 s)</a:t>
            </a:r>
          </a:p>
          <a:p>
            <a:r>
              <a:rPr lang="en-US" dirty="0"/>
              <a:t>What is its frequency? (1.4 Hz)</a:t>
            </a:r>
          </a:p>
          <a:p>
            <a:r>
              <a:rPr lang="en-US" dirty="0"/>
              <a:t> 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1. A Foucault pendulum is 25.0 m long.  What is its period? </a:t>
            </a:r>
            <a:r>
              <a:rPr lang="en-US" sz="1400"/>
              <a:t>(10.0 </a:t>
            </a:r>
            <a:r>
              <a:rPr lang="en-US" sz="1400" dirty="0"/>
              <a:t>s)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2. A pendulum has a period of 2.00 s.  What is its length? </a:t>
            </a:r>
            <a:r>
              <a:rPr lang="en-US" sz="1600" dirty="0"/>
              <a:t>(0.994 m)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3. A pendulum on the moon that is 50 cm long, has a period of 3.5 seconds.  What is the acceleration of gravity on the moon? </a:t>
            </a:r>
            <a:r>
              <a:rPr lang="en-US" sz="1600" dirty="0"/>
              <a:t>(1.6 m/s/s)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107</Words>
  <Application>Microsoft Macintosh PowerPoint</Application>
  <PresentationFormat>On-screen Show (16:10)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ＭＳ Ｐゴシック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206</cp:revision>
  <dcterms:created xsi:type="dcterms:W3CDTF">2015-03-04T16:15:08Z</dcterms:created>
  <dcterms:modified xsi:type="dcterms:W3CDTF">2020-05-01T17:01:11Z</dcterms:modified>
</cp:coreProperties>
</file>