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1" r:id="rId2"/>
    <p:sldId id="366" r:id="rId3"/>
    <p:sldId id="364" r:id="rId4"/>
    <p:sldId id="367" r:id="rId5"/>
    <p:sldId id="365" r:id="rId6"/>
  </p:sldIdLst>
  <p:sldSz cx="9144000" cy="5715000" type="screen16x1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45" autoAdjust="0"/>
  </p:normalViewPr>
  <p:slideViewPr>
    <p:cSldViewPr>
      <p:cViewPr varScale="1">
        <p:scale>
          <a:sx n="132" d="100"/>
          <a:sy n="132" d="100"/>
        </p:scale>
        <p:origin x="-1062" y="-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DBA7B-0A02-4C10-93D4-CB31AE6C7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8BF7B-BA36-47E0-8664-410DC2C90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D85B-664D-4004-9F84-4CE0A072B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0E75-40AA-4630-806B-8FF1B77F4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88254-B8FE-4BA6-BA5A-CDD7DFBC8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6CFE7-9FC0-40FA-95EF-4DA7665FC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1F17-FA53-4744-A461-FD3CB5EC1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878E1-8B73-472A-8758-13540480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B427-505E-48FD-8415-A1FEA23F7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DBC07-04F2-4070-A598-6514D56F8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E1AF-04CD-4840-A7FA-DBEBB75D2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2FFD8BBB-B34F-47AA-BF50-322B02E62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828801" y="4826000"/>
            <a:ext cx="3055645" cy="76944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 smtClean="0"/>
              <a:t>(Quality Factor)</a:t>
            </a:r>
          </a:p>
          <a:p>
            <a:r>
              <a:rPr lang="en-US" sz="1100" dirty="0" smtClean="0"/>
              <a:t>Arbitrary engineering number</a:t>
            </a:r>
          </a:p>
          <a:p>
            <a:r>
              <a:rPr lang="en-US" sz="1100" dirty="0" smtClean="0"/>
              <a:t>Roughly how many cycles it will go before it stops</a:t>
            </a:r>
          </a:p>
          <a:p>
            <a:r>
              <a:rPr lang="en-US" sz="1100" dirty="0" smtClean="0"/>
              <a:t>Big Q = low damping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8600" y="0"/>
            <a:ext cx="81756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u="sng" dirty="0"/>
              <a:t>Resonance</a:t>
            </a:r>
            <a:r>
              <a:rPr lang="en-US" sz="4400" dirty="0"/>
              <a:t> </a:t>
            </a:r>
            <a:r>
              <a:rPr lang="en-US" sz="4400" dirty="0" smtClean="0"/>
              <a:t>– Concept 2 – Q Factor</a:t>
            </a:r>
            <a:endParaRPr lang="en-US" sz="20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 r="26642"/>
          <a:stretch>
            <a:fillRect/>
          </a:stretch>
        </p:blipFill>
        <p:spPr bwMode="auto">
          <a:xfrm>
            <a:off x="381001" y="762000"/>
            <a:ext cx="6700837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467601" y="1587500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 = 10</a:t>
            </a:r>
            <a:endParaRPr lang="en-US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 r="26514"/>
          <a:stretch>
            <a:fillRect/>
          </a:stretch>
        </p:blipFill>
        <p:spPr bwMode="auto">
          <a:xfrm>
            <a:off x="381000" y="2794000"/>
            <a:ext cx="67056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391401" y="3492500"/>
            <a:ext cx="888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 =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66700"/>
            <a:ext cx="3619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Critical Damping  (Q = 0.5)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028700"/>
            <a:ext cx="2009040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952500"/>
            <a:ext cx="19831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952500"/>
            <a:ext cx="1905000" cy="409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4204" y="1104900"/>
            <a:ext cx="1893597" cy="40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57200" y="5453390"/>
            <a:ext cx="29899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Shortest time, doesn’t overshoot, just over a cycle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 r="26642"/>
          <a:stretch>
            <a:fillRect/>
          </a:stretch>
        </p:blipFill>
        <p:spPr bwMode="auto">
          <a:xfrm>
            <a:off x="381001" y="127000"/>
            <a:ext cx="6700837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33700"/>
            <a:ext cx="4267200" cy="71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162800" y="1905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Calculations: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009900"/>
            <a:ext cx="1824037" cy="828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6200" y="5453390"/>
            <a:ext cx="360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9.8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86100"/>
            <a:ext cx="4267200" cy="71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0"/>
            <a:ext cx="5514975" cy="2931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791200" y="266700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This is a graph of the energy in an oscillator with a period of 2.0 seconds.  What is its Q factor? </a:t>
            </a:r>
            <a:r>
              <a:rPr lang="en-US" sz="1000" dirty="0" smtClean="0"/>
              <a:t>(19)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7700"/>
            <a:ext cx="4724400" cy="58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1" y="17145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An oscillator has an initial amplitude of 18.0 cm, a mass of 0.105 kg, and a frequency of 5.20 Hz  What is its initial stored energy?  If it loses power initially at a rate of 135  mW, what is its Q value</a:t>
            </a:r>
            <a:r>
              <a:rPr lang="en-US" sz="1100" dirty="0" smtClean="0"/>
              <a:t>? (1.82 J, 439)</a:t>
            </a:r>
            <a:endParaRPr lang="en-US" sz="1800" dirty="0" smtClean="0"/>
          </a:p>
          <a:p>
            <a:endParaRPr lang="en-US" sz="18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71500"/>
            <a:ext cx="1824037" cy="828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2625</TotalTime>
  <Words>134</Words>
  <Application>Microsoft Office PowerPoint</Application>
  <PresentationFormat>On-screen Show (16:10)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Company>Tualatin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physics</cp:lastModifiedBy>
  <cp:revision>329</cp:revision>
  <dcterms:created xsi:type="dcterms:W3CDTF">2001-03-01T17:38:38Z</dcterms:created>
  <dcterms:modified xsi:type="dcterms:W3CDTF">2020-04-27T17:19:05Z</dcterms:modified>
</cp:coreProperties>
</file>