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110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63634-FB07-41E9-B545-37B10A46FAE9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2CDBC-7A9B-4D14-B41B-42B46B6A10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11.1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(16:10)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11.1 problems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11.1 problems</dc:title>
  <dc:creator>physics</dc:creator>
  <cp:lastModifiedBy>physics</cp:lastModifiedBy>
  <cp:revision>1</cp:revision>
  <dcterms:created xsi:type="dcterms:W3CDTF">2020-04-16T20:08:09Z</dcterms:created>
  <dcterms:modified xsi:type="dcterms:W3CDTF">2020-04-16T20:08:48Z</dcterms:modified>
</cp:coreProperties>
</file>